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15115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19407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с переходом на западный 9-14 м/с. Температура воздуха ночью 23-25, днем 33-35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26290</TotalTime>
  <Words>593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3404</cp:revision>
  <cp:lastPrinted>2021-10-15T03:50:29Z</cp:lastPrinted>
  <dcterms:created xsi:type="dcterms:W3CDTF">2018-03-27T06:03:00Z</dcterms:created>
  <dcterms:modified xsi:type="dcterms:W3CDTF">2024-07-10T07:40:58Z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