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96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DABB405-3EC8-47BA-8F81-D35E805C608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47431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5184-EB8D-49FA-8337-319DC193F5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A931-E49E-4859-A353-71E4392EF4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0A1CD-C045-42BE-96D6-286D6A7C5E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A41CA-1852-4C62-88AF-B7C3CC958C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42FC-3530-405A-AE70-240984F027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D1424-74D1-4E4E-9571-78D6D35E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5109A-5ECF-4AC8-9223-CC1C52F827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D0442-7BCE-4DBE-BE9E-71AED1054C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D37B-E243-40CF-84C4-4207AF2D3E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39304-8596-42BB-909A-FAEE689F49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4F2F6-E820-417A-911C-A79586D049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F54045E-2A7C-4D91-A22A-23CAB388C9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10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10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</a:t>
            </a:r>
            <a:r>
              <a:rPr lang="ru-RU" altLang="ru-RU" sz="1100" b="1" dirty="0">
                <a:solidFill>
                  <a:schemeClr val="tx1"/>
                </a:solidFill>
              </a:rPr>
              <a:t>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3-8, при грозе порывы 15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18-20,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29-31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12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altLang="ru-RU" sz="1100" b="1" dirty="0">
                <a:solidFill>
                  <a:schemeClr val="tx1"/>
                </a:solidFill>
              </a:rPr>
              <a:t>1 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 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b="1" dirty="0">
                <a:solidFill>
                  <a:schemeClr val="tx1"/>
                </a:solidFill>
              </a:rPr>
              <a:t>1 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12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10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372680"/>
              </p:ext>
            </p:extLst>
          </p:nvPr>
        </p:nvGraphicFramePr>
        <p:xfrm>
          <a:off x="4954588" y="404653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20821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4791</cp:revision>
  <cp:lastPrinted>2021-07-01T09:11:30Z</cp:lastPrinted>
  <dcterms:created xsi:type="dcterms:W3CDTF">2018-03-27T06:03:00Z</dcterms:created>
  <dcterms:modified xsi:type="dcterms:W3CDTF">2024-07-10T07:25:09Z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