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6" d="100"/>
          <a:sy n="76" d="100"/>
        </p:scale>
        <p:origin x="-31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58166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11 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июля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м/с. Температура  воздуха ночью 19-21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938073"/>
              </p:ext>
            </p:extLst>
          </p:nvPr>
        </p:nvGraphicFramePr>
        <p:xfrm>
          <a:off x="5007139" y="3984917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662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20158</TotalTime>
  <Words>587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3803</cp:revision>
  <cp:lastPrinted>2021-07-01T03:56:27Z</cp:lastPrinted>
  <dcterms:created xsi:type="dcterms:W3CDTF">2018-03-27T06:03:00Z</dcterms:created>
  <dcterms:modified xsi:type="dcterms:W3CDTF">2024-07-10T08:44:54Z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