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035520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11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11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Ночью и утром туман. Ветер 2-7 м/с. Температура воздуха ночью 15-17, днем 27-29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16-18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333365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19823</TotalTime>
  <Words>611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3243</cp:revision>
  <cp:lastPrinted>2021-07-01T03:56:27Z</cp:lastPrinted>
  <dcterms:created xsi:type="dcterms:W3CDTF">2018-03-27T06:03:00Z</dcterms:created>
  <dcterms:modified xsi:type="dcterms:W3CDTF">2024-07-10T06:15:59Z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