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6" d="100"/>
          <a:sy n="86" d="100"/>
        </p:scale>
        <p:origin x="84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28733834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192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июня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2732" y="268799"/>
            <a:ext cx="46726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июля </a:t>
            </a: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июля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восточный,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ночью 3-8, днем 5-10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16-18,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27-29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июля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юго-восточный 7-12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16-18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10 июля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2666726"/>
              </p:ext>
            </p:extLst>
          </p:nvPr>
        </p:nvGraphicFramePr>
        <p:xfrm>
          <a:off x="5024602" y="4408084"/>
          <a:ext cx="4691064" cy="20755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84135" y="2454940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июля, ночью 12 июля 2024 года метеорологические условия будут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способствовать накоплению загрязняющих веществ в атмосфере города.</a:t>
            </a:r>
          </a:p>
          <a:p>
            <a:pPr indent="182563" algn="just"/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Казиева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22591</TotalTime>
  <Words>591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3945</cp:revision>
  <cp:lastPrinted>2021-07-01T03:56:27Z</cp:lastPrinted>
  <dcterms:created xsi:type="dcterms:W3CDTF">2018-03-27T06:03:00Z</dcterms:created>
  <dcterms:modified xsi:type="dcterms:W3CDTF">2024-07-10T07:20:12Z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