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55912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11 июля 2024 г.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9-14 м/с. Температура воздуха ночью 19-21, днем 31-33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408603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20008</TotalTime>
  <Words>549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3777</cp:revision>
  <cp:lastPrinted>2021-07-01T03:56:27Z</cp:lastPrinted>
  <dcterms:created xsi:type="dcterms:W3CDTF">2018-03-27T06:03:00Z</dcterms:created>
  <dcterms:modified xsi:type="dcterms:W3CDTF">2024-07-10T08:42:03Z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