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131412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Ветер северо-восточный, восточный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18-20,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53240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</a:t>
            </a:r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36462</TotalTime>
  <Words>606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4619</cp:revision>
  <cp:lastPrinted>2021-02-03T11:37:00Z</cp:lastPrinted>
  <dcterms:created xsi:type="dcterms:W3CDTF">2018-03-27T06:03:00Z</dcterms:created>
  <dcterms:modified xsi:type="dcterms:W3CDTF">2024-07-10T09:20:35Z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