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852109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без осадков. Ветер северо-западный 7-12 м/с. Температура воздуха ночью 12-14,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ночью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98776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июля, ночью 12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32320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5386</cp:revision>
  <cp:lastPrinted>2021-11-30T05:55:24Z</cp:lastPrinted>
  <dcterms:created xsi:type="dcterms:W3CDTF">2018-03-27T06:03:00Z</dcterms:created>
  <dcterms:modified xsi:type="dcterms:W3CDTF">2024-07-10T05:44:31Z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