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989439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град, шквал.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18-20,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87894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36447</TotalTime>
  <Words>609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4614</cp:revision>
  <cp:lastPrinted>2021-02-03T11:37:00Z</cp:lastPrinted>
  <dcterms:created xsi:type="dcterms:W3CDTF">2018-03-27T06:03:00Z</dcterms:created>
  <dcterms:modified xsi:type="dcterms:W3CDTF">2024-07-09T08:53:27Z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