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08" y="4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2356454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ию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09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ию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июля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</a:t>
            </a:r>
          </a:p>
          <a:p>
            <a:pPr algn="ctr"/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2361" y="238516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36052" y="33400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370242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0,023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Кашканова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19734</TotalTime>
  <Words>605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3662</cp:revision>
  <cp:lastPrinted>2021-10-14T11:15:53Z</cp:lastPrinted>
  <dcterms:created xsi:type="dcterms:W3CDTF">2018-03-27T06:03:00Z</dcterms:created>
  <dcterms:modified xsi:type="dcterms:W3CDTF">2024-07-09T08:26:27Z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