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178971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3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Переменная облачность, без осадков. Ветер северо-западный 7-12 м/с. Температура воздуха ночью 11-13, днем 26-28 тепла.</a:t>
            </a:r>
          </a:p>
          <a:p>
            <a:pPr algn="ctr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Ветер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воздуха ночью 13-15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876631"/>
              </p:ext>
            </p:extLst>
          </p:nvPr>
        </p:nvGraphicFramePr>
        <p:xfrm>
          <a:off x="5134650" y="3789042"/>
          <a:ext cx="4528802" cy="2376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32317</TotalTime>
  <Words>655</Words>
  <Application>Microsoft Office PowerPoint</Application>
  <PresentationFormat>Лист A4 (210x297 мм)</PresentationFormat>
  <Paragraphs>105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5384</cp:revision>
  <cp:lastPrinted>2021-11-30T05:55:24Z</cp:lastPrinted>
  <dcterms:created xsi:type="dcterms:W3CDTF">2018-03-27T06:03:00Z</dcterms:created>
  <dcterms:modified xsi:type="dcterms:W3CDTF">2024-07-09T05:42:20Z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