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555689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10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10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3-8 м/с. Температура воздуха ночью 15-17, днем 26-28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10 июля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11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воздуха 15-17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468270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19817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3242</cp:revision>
  <cp:lastPrinted>2021-07-01T03:56:27Z</cp:lastPrinted>
  <dcterms:created xsi:type="dcterms:W3CDTF">2018-03-27T06:03:00Z</dcterms:created>
  <dcterms:modified xsi:type="dcterms:W3CDTF">2024-07-09T06:39:59Z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