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№131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июля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10 июля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09 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10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днем кратковременный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дождь, гроза.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Ветер юго-западный 5-10, при грозе порывы 15-20 м/с. Температура воздуха ночью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16-18,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днем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28-30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тепла.</a:t>
            </a:r>
            <a:r>
              <a:rPr lang="kk-KZ" sz="1200" dirty="0" smtClean="0"/>
              <a:t>	</a:t>
            </a:r>
          </a:p>
          <a:p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11 июля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10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11 июля 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Ветер юго-западный 5-10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16-18 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июля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11 июля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июля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7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aseline="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</a:t>
                      </a:r>
                      <a:endParaRPr lang="ru-RU" sz="1100" baseline="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370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9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Балгазынов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К. А 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19260</TotalTime>
  <Words>542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4250</cp:revision>
  <cp:lastPrinted>2021-07-01T03:56:27Z</cp:lastPrinted>
  <dcterms:created xsi:type="dcterms:W3CDTF">2018-03-27T06:03:00Z</dcterms:created>
  <dcterms:modified xsi:type="dcterms:W3CDTF">2024-07-09T06:34:47Z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