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F2C1B591-AAC1-4593-A6D6-A0C179EBEE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932353703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E63F75-3CD7-4FC3-97F1-BFEA491B527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E5DF78-8953-4E9D-A93F-CCDB7EE103E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DFF4E4-4A27-4B2F-A3B4-DD0B75644C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76CAE1-C3D1-49A2-96FE-4820954744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959CA0-10B9-4916-BC65-E32BFEB8FD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ACB0B-4F7F-4A7F-AAEC-FA63B41E530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58B171-2F1F-4127-BC19-17D7F5F757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53BB6-6D3D-4A3E-871E-25417568308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A8849D-6C12-49CD-A09E-BA6E96EA66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65F3E8-AA3D-453E-BA42-D1F5E79A5D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8DAC87-E553-474B-81B3-6DEB33D72D5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799BC052-33EB-46B6-BB3C-0D28DE2B6B4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191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09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июля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84750" y="179388"/>
            <a:ext cx="4830763" cy="204671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10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09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0 </a:t>
            </a:r>
            <a:r>
              <a:rPr lang="ru-RU" altLang="ru-RU" sz="1100" b="1" dirty="0">
                <a:solidFill>
                  <a:schemeClr val="tx1"/>
                </a:solidFill>
              </a:rPr>
              <a:t>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днем кратковременный дождь, гроза. Ветер </a:t>
            </a:r>
            <a:r>
              <a:rPr lang="kk-KZ" dirty="0">
                <a:solidFill>
                  <a:schemeClr val="tx1"/>
                </a:solidFill>
              </a:rPr>
              <a:t>северо-</a:t>
            </a:r>
            <a:r>
              <a:rPr lang="ru-RU" dirty="0">
                <a:solidFill>
                  <a:schemeClr val="tx1"/>
                </a:solidFill>
              </a:rPr>
              <a:t>западный 3-8, при грозе порывы 15 м/с. Температура воздуха ночью 17-19, днем </a:t>
            </a:r>
            <a:r>
              <a:rPr lang="kk-KZ" dirty="0">
                <a:solidFill>
                  <a:schemeClr val="tx1"/>
                </a:solidFill>
              </a:rPr>
              <a:t>29-31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11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0 </a:t>
            </a:r>
            <a:r>
              <a:rPr lang="ru-RU" altLang="ru-RU" sz="1100" b="1" dirty="0">
                <a:solidFill>
                  <a:schemeClr val="tx1"/>
                </a:solidFill>
              </a:rPr>
              <a:t>июля</a:t>
            </a:r>
            <a:r>
              <a:rPr lang="ru-RU" sz="1100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11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июля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dirty="0">
                <a:solidFill>
                  <a:schemeClr val="tx1"/>
                </a:solidFill>
              </a:rPr>
              <a:t>кратковременный </a:t>
            </a:r>
            <a:r>
              <a:rPr lang="ru-RU" dirty="0">
                <a:solidFill>
                  <a:schemeClr val="tx1"/>
                </a:solidFill>
              </a:rPr>
              <a:t>дождь, гроза. Ветер </a:t>
            </a:r>
            <a:r>
              <a:rPr lang="kk-KZ" dirty="0">
                <a:solidFill>
                  <a:schemeClr val="tx1"/>
                </a:solidFill>
              </a:rPr>
              <a:t>юго-</a:t>
            </a:r>
            <a:r>
              <a:rPr lang="ru-RU" dirty="0">
                <a:solidFill>
                  <a:schemeClr val="tx1"/>
                </a:solidFill>
              </a:rPr>
              <a:t>западный 3-8, при грозе порывы 15 м/с.  Температура воздуха </a:t>
            </a:r>
            <a:r>
              <a:rPr lang="ru-RU" dirty="0">
                <a:solidFill>
                  <a:schemeClr val="tx1"/>
                </a:solidFill>
              </a:rPr>
              <a:t>19-21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60938" y="2149475"/>
            <a:ext cx="4819650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</a:t>
            </a:r>
            <a:r>
              <a:rPr lang="ru-RU" altLang="ru-RU" b="1" dirty="0" smtClean="0">
                <a:solidFill>
                  <a:schemeClr val="tx1"/>
                </a:solidFill>
              </a:rPr>
              <a:t>0 </a:t>
            </a:r>
            <a:r>
              <a:rPr lang="ru-RU" altLang="ru-RU" b="1" dirty="0">
                <a:solidFill>
                  <a:schemeClr val="tx1"/>
                </a:solidFill>
              </a:rPr>
              <a:t>июля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11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июля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09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июля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1945227"/>
              </p:ext>
            </p:extLst>
          </p:nvPr>
        </p:nvGraphicFramePr>
        <p:xfrm>
          <a:off x="4954588" y="4047008"/>
          <a:ext cx="4816475" cy="2046288"/>
        </p:xfrm>
        <a:graphic>
          <a:graphicData uri="http://schemas.openxmlformats.org/drawingml/2006/table">
            <a:tbl>
              <a:tblPr/>
              <a:tblGrid>
                <a:gridCol w="1855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6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3406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446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75000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kk-KZ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dirty="0" err="1" smtClean="0">
                <a:solidFill>
                  <a:srgbClr val="000000"/>
                </a:solidFill>
                <a:cs typeface="Times New Roman" pitchFamily="18" charset="0"/>
              </a:rPr>
              <a:t>Канаева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 Б.К. </a:t>
            </a:r>
            <a:r>
              <a:rPr lang="ru-RU" altLang="ru-RU" sz="1000" b="1" i="1" dirty="0" smtClean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20816</TotalTime>
  <Words>784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4786</cp:revision>
  <cp:lastPrinted>2021-07-01T09:11:30Z</cp:lastPrinted>
  <dcterms:created xsi:type="dcterms:W3CDTF">2018-03-27T06:03:00Z</dcterms:created>
  <dcterms:modified xsi:type="dcterms:W3CDTF">2024-07-09T07:09:51Z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