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75142715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87263541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10 июля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5-10 м/с. Температура воздуха ночью 19-21, днем 34-36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11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июл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13658</TotalTime>
  <Words>615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3158</cp:revision>
  <cp:lastPrinted>2021-07-01T03:56:27Z</cp:lastPrinted>
  <dcterms:created xsi:type="dcterms:W3CDTF">2018-03-27T06:03:00Z</dcterms:created>
  <dcterms:modified xsi:type="dcterms:W3CDTF">2024-07-09T06:51:19Z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