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70412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latin typeface="Times New Roman" panose="02020603050405020304" pitchFamily="18" charset="0"/>
                <a:cs typeface="Times New Roman" panose="02020603050405020304" pitchFamily="18" charset="0"/>
              </a:rPr>
              <a:t>5-10, 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4203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4488280"/>
              </p:ext>
            </p:extLst>
          </p:nvPr>
        </p:nvGraphicFramePr>
        <p:xfrm>
          <a:off x="500299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22141</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2021-07-01T03:56:27Z</cp:lastPrinted>
  <dcterms:created xsi:type="dcterms:W3CDTF">2018-03-27T06:03:00Z</dcterms:created>
  <dcterms:modified xsi:type="dcterms:W3CDTF">2024-07-08T08:13:09Z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