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0298933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357958"/>
          <a:ext cx="4773644" cy="35719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248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871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18-20, күндіз 33-35 градус жылы болады.</a:t>
            </a:r>
          </a:p>
          <a:p>
            <a:pPr algn="just"/>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13763</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3286</cp:revision>
  <cp:lastPrinted>2021-07-01T03:56:27Z</cp:lastPrinted>
  <dcterms:created xsi:type="dcterms:W3CDTF">2018-03-27T06:03:00Z</dcterms:created>
  <dcterms:modified xsi:type="dcterms:W3CDTF">2024-07-08T06:53:22Z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