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6" d="100"/>
          <a:sy n="76" d="100"/>
        </p:scale>
        <p:origin x="-318"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46871218"/>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№190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09 шілдеге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a:t>
            </a:r>
            <a:r>
              <a:rPr lang="kk-KZ" sz="1200" b="1" dirty="0">
                <a:latin typeface="Times New Roman" panose="02020603050405020304" pitchFamily="18" charset="0"/>
                <a:cs typeface="Times New Roman" panose="02020603050405020304" pitchFamily="18" charset="0"/>
              </a:rPr>
              <a:t>шілде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smtClean="0">
                <a:latin typeface="Times New Roman" panose="02020603050405020304" pitchFamily="18" charset="0"/>
                <a:cs typeface="Times New Roman" panose="02020603050405020304" pitchFamily="18" charset="0"/>
              </a:rPr>
              <a:t>Көшпелі бұлтты</a:t>
            </a:r>
            <a:r>
              <a:rPr lang="kk-KZ" altLang="ru-RU" sz="1200" dirty="0">
                <a:latin typeface="Times New Roman" panose="02020603050405020304" pitchFamily="18" charset="0"/>
                <a:cs typeface="Times New Roman" panose="02020603050405020304" pitchFamily="18" charset="0"/>
              </a:rPr>
              <a:t>, </a:t>
            </a:r>
            <a:r>
              <a:rPr lang="kk-KZ" altLang="ru-RU" sz="1200" dirty="0" smtClean="0">
                <a:latin typeface="Times New Roman" panose="02020603050405020304" pitchFamily="18" charset="0"/>
                <a:cs typeface="Times New Roman" panose="02020603050405020304" pitchFamily="18" charset="0"/>
              </a:rPr>
              <a:t>жауын-шашынсыз. Солтүстіктен, солтүстік-шығыстан </a:t>
            </a:r>
            <a:r>
              <a:rPr lang="kk-KZ" altLang="ru-RU" sz="1200" dirty="0" smtClean="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7-12 м/с</a:t>
            </a:r>
            <a:r>
              <a:rPr lang="kk-KZ" altLang="ru-RU" sz="1200" dirty="0">
                <a:latin typeface="Times New Roman" panose="02020603050405020304" pitchFamily="18" charset="0"/>
                <a:cs typeface="Times New Roman" panose="02020603050405020304" pitchFamily="18" charset="0"/>
              </a:rPr>
              <a:t>. Ауа температурасы түнде </a:t>
            </a:r>
            <a:r>
              <a:rPr lang="kk-KZ" altLang="ru-RU" sz="1200" dirty="0" smtClean="0">
                <a:latin typeface="Times New Roman" panose="02020603050405020304" pitchFamily="18" charset="0"/>
                <a:cs typeface="Times New Roman" panose="02020603050405020304" pitchFamily="18" charset="0"/>
              </a:rPr>
              <a:t>17-19,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28-30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жылы. </a:t>
            </a:r>
            <a:endParaRPr lang="kk-KZ" altLang="ru-RU" sz="1200" dirty="0">
              <a:latin typeface="Times New Roman" panose="02020603050405020304" pitchFamily="18" charset="0"/>
              <a:cs typeface="Times New Roman" panose="02020603050405020304" pitchFamily="18" charset="0"/>
            </a:endParaRPr>
          </a:p>
          <a:p>
            <a:pPr algn="ctr"/>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10 </a:t>
            </a:r>
            <a:r>
              <a:rPr lang="kk-KZ" altLang="ru-RU" sz="1200" b="1" dirty="0">
                <a:latin typeface="Times New Roman" panose="02020603050405020304" pitchFamily="18" charset="0"/>
                <a:cs typeface="Times New Roman" panose="02020603050405020304" pitchFamily="18" charset="0"/>
              </a:rPr>
              <a:t>шілдеге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09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10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a:t>
            </a:r>
            <a:r>
              <a:rPr lang="kk-KZ" altLang="ru-RU" sz="1200" dirty="0">
                <a:latin typeface="Times New Roman" panose="02020603050405020304" pitchFamily="18" charset="0"/>
                <a:cs typeface="Times New Roman" panose="02020603050405020304" pitchFamily="18" charset="0"/>
              </a:rPr>
              <a:t>бұлтты</a:t>
            </a:r>
            <a:r>
              <a:rPr lang="kk-KZ" sz="1200" dirty="0">
                <a:latin typeface="Times New Roman" pitchFamily="18" charset="0"/>
                <a:cs typeface="Times New Roman" pitchFamily="18" charset="0"/>
                <a:sym typeface="+mn-ea"/>
              </a:rPr>
              <a:t>, </a:t>
            </a:r>
            <a:r>
              <a:rPr lang="kk-KZ" altLang="ru-RU" sz="1200" dirty="0" smtClean="0">
                <a:latin typeface="Times New Roman" panose="02020603050405020304" pitchFamily="18" charset="0"/>
                <a:cs typeface="Times New Roman" panose="02020603050405020304" pitchFamily="18" charset="0"/>
              </a:rPr>
              <a:t>жауын-шашынсыз</a:t>
            </a:r>
            <a:r>
              <a:rPr lang="kk-KZ" sz="1200" dirty="0" smtClean="0">
                <a:latin typeface="Times New Roman" pitchFamily="18" charset="0"/>
                <a:cs typeface="Times New Roman" pitchFamily="18" charset="0"/>
                <a:sym typeface="+mn-ea"/>
              </a:rPr>
              <a:t>. Шығыстан </a:t>
            </a:r>
            <a:r>
              <a:rPr lang="kk-KZ" sz="1200" dirty="0" smtClean="0">
                <a:latin typeface="Times New Roman" pitchFamily="18" charset="0"/>
                <a:cs typeface="Times New Roman" pitchFamily="18" charset="0"/>
                <a:sym typeface="+mn-ea"/>
              </a:rPr>
              <a:t>жел соғады, </a:t>
            </a:r>
            <a:r>
              <a:rPr lang="kk-KZ" altLang="ru-RU" sz="1200" dirty="0" smtClean="0">
                <a:latin typeface="Times New Roman" panose="02020603050405020304" pitchFamily="18" charset="0"/>
                <a:cs typeface="Times New Roman" panose="02020603050405020304" pitchFamily="18" charset="0"/>
              </a:rPr>
              <a:t>күші  9-14 </a:t>
            </a:r>
            <a:r>
              <a:rPr lang="kk-KZ" altLang="ru-RU" sz="1200" dirty="0" smtClean="0">
                <a:latin typeface="Times New Roman" pitchFamily="18" charset="0"/>
                <a:cs typeface="Times New Roman" pitchFamily="18" charset="0"/>
                <a:sym typeface="+mn-ea"/>
              </a:rPr>
              <a:t>м/с</a:t>
            </a:r>
            <a:r>
              <a:rPr lang="kk-KZ" altLang="ru-RU" sz="1200" dirty="0">
                <a:latin typeface="Times New Roman" pitchFamily="18" charset="0"/>
                <a:cs typeface="Times New Roman" pitchFamily="18" charset="0"/>
                <a:sym typeface="+mn-ea"/>
              </a:rPr>
              <a:t>.  </a:t>
            </a:r>
            <a:r>
              <a:rPr lang="kk-KZ" sz="1200" dirty="0">
                <a:latin typeface="Times New Roman" pitchFamily="18" charset="0"/>
                <a:cs typeface="Times New Roman" pitchFamily="18" charset="0"/>
                <a:sym typeface="+mn-ea"/>
              </a:rPr>
              <a:t>Ауа температурасы </a:t>
            </a:r>
            <a:r>
              <a:rPr lang="kk-KZ" sz="1200" dirty="0" smtClean="0">
                <a:latin typeface="Times New Roman" pitchFamily="18" charset="0"/>
                <a:cs typeface="Times New Roman" pitchFamily="18" charset="0"/>
                <a:sym typeface="+mn-ea"/>
              </a:rPr>
              <a:t> түнде 16-18 </a:t>
            </a:r>
            <a:r>
              <a:rPr lang="kk-KZ" sz="1200" dirty="0">
                <a:latin typeface="Times New Roman" pitchFamily="18" charset="0"/>
                <a:cs typeface="Times New Roman" pitchFamily="18" charset="0"/>
                <a:sym typeface="+mn-ea"/>
              </a:rPr>
              <a:t>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946572865"/>
              </p:ext>
            </p:extLst>
          </p:nvPr>
        </p:nvGraphicFramePr>
        <p:xfrm>
          <a:off x="5027448" y="4149080"/>
          <a:ext cx="4667576" cy="1651248"/>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3204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РМ-2,5</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Буланбаева Д.М</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a:latin typeface="Times New Roman" panose="02020603050405020304" pitchFamily="18" charset="0"/>
                <a:cs typeface="Times New Roman" panose="02020603050405020304" pitchFamily="18" charset="0"/>
              </a:rPr>
              <a:t>Барышева </a:t>
            </a:r>
            <a:r>
              <a:rPr lang="kk-KZ" altLang="ru-RU" sz="1200" b="1" i="1" dirty="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19811</TotalTime>
  <Words>503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3777</cp:revision>
  <cp:lastPrinted>2021-07-01T07:38:07Z</cp:lastPrinted>
  <dcterms:created xsi:type="dcterms:W3CDTF">2018-03-27T06:03:00Z</dcterms:created>
  <dcterms:modified xsi:type="dcterms:W3CDTF">2024-07-08T07:52:25Z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