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06" d="100"/>
          <a:sy n="106" d="100"/>
        </p:scale>
        <p:origin x="13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1401065"/>
              </p:ext>
            </p:extLst>
          </p:nvPr>
        </p:nvGraphicFramePr>
        <p:xfrm>
          <a:off x="307975" y="297787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09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10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4920105"/>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 Буланбаева </a:t>
            </a:r>
            <a:r>
              <a:rPr lang="kk-KZ" altLang="ru-RU" sz="1200" b="1" i="1" dirty="0" smtClean="0">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20095</TotalTime>
  <Words>558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3820</cp:revision>
  <cp:lastPrinted>2021-07-01T07:38:07Z</cp:lastPrinted>
  <dcterms:created xsi:type="dcterms:W3CDTF">2018-03-27T06:03:00Z</dcterms:created>
  <dcterms:modified xsi:type="dcterms:W3CDTF">2024-07-08T07:47:11Z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