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p:scale>
          <a:sx n="125" d="100"/>
          <a:sy n="125" d="100"/>
        </p:scale>
        <p:origin x="249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0716925"/>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a:latin typeface="Times New Roman" panose="02020603050405020304" pitchFamily="18" charset="0"/>
                <a:cs typeface="Times New Roman" panose="02020603050405020304" pitchFamily="18" charset="0"/>
              </a:rPr>
              <a:t>шілдеге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аздаған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err="1" smtClean="0">
                <a:latin typeface="Times New Roman" panose="02020603050405020304" pitchFamily="18" charset="0"/>
                <a:cs typeface="Times New Roman" panose="02020603050405020304" pitchFamily="18" charset="0"/>
              </a:rPr>
              <a:t>-шығыстан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a:t>
            </a:r>
            <a:r>
              <a:rPr lang="ru-RU" sz="1200" dirty="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a:latin typeface="Times New Roman" panose="02020603050405020304" pitchFamily="18" charset="0"/>
                <a:cs typeface="Times New Roman" panose="02020603050405020304" pitchFamily="18" charset="0"/>
              </a:rPr>
              <a:t>тепла</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және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таңертең</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 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шілде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617863"/>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78287375"/>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716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1.253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0.051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smtClean="0">
                <a:latin typeface="Times New Roman" panose="02020603050405020304" pitchFamily="18" charset="0"/>
                <a:cs typeface="Times New Roman" panose="02020603050405020304" pitchFamily="18" charset="0"/>
              </a:rPr>
              <a:t>Буланбаева </a:t>
            </a:r>
            <a:r>
              <a:rPr lang="kk-KZ" altLang="ru-RU" sz="1200" b="1" i="1">
                <a:latin typeface="Times New Roman" panose="02020603050405020304" pitchFamily="18" charset="0"/>
                <a:cs typeface="Times New Roman" panose="02020603050405020304" pitchFamily="18" charset="0"/>
              </a:rPr>
              <a:t>Д.М</a:t>
            </a:r>
            <a:r>
              <a:rPr lang="kk-KZ"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20696</TotalTime>
  <Words>614</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3907</cp:revision>
  <cp:lastPrinted>2021-07-01T07:38:07Z</cp:lastPrinted>
  <dcterms:created xsi:type="dcterms:W3CDTF">2018-03-27T06:03:00Z</dcterms:created>
  <dcterms:modified xsi:type="dcterms:W3CDTF">2024-07-08T07:42:49Z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