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5860998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323721389"/>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292</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күннің соңында өткінші жаңбыр, найзағай. Солтүстік-шығыстан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түнде </a:t>
            </a:r>
            <a:r>
              <a:rPr lang="kk-KZ" sz="1200" kern="1400" dirty="0" smtClean="0">
                <a:solidFill>
                  <a:srgbClr val="000000"/>
                </a:solidFill>
                <a:latin typeface="Times New Roman"/>
                <a:ea typeface="Times New Roman"/>
              </a:rPr>
              <a:t>2-7,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9-14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24-26 </a:t>
            </a:r>
            <a:r>
              <a:rPr lang="kk-KZ" sz="1200" kern="1400" dirty="0">
                <a:solidFill>
                  <a:srgbClr val="000000"/>
                </a:solidFill>
                <a:latin typeface="Times New Roman"/>
                <a:ea typeface="Times New Roman"/>
              </a:rPr>
              <a:t>жылы, күндіз </a:t>
            </a:r>
            <a:r>
              <a:rPr lang="kk-KZ" sz="1200" kern="1400" dirty="0" smtClean="0">
                <a:solidFill>
                  <a:srgbClr val="000000"/>
                </a:solidFill>
                <a:latin typeface="Times New Roman"/>
                <a:ea typeface="Times New Roman"/>
              </a:rPr>
              <a:t>35-37 </a:t>
            </a:r>
            <a:r>
              <a:rPr lang="kk-KZ" sz="1200" kern="1400" dirty="0">
                <a:solidFill>
                  <a:srgbClr val="000000"/>
                </a:solidFill>
                <a:latin typeface="Times New Roman"/>
                <a:ea typeface="Times New Roman"/>
              </a:rPr>
              <a:t>градус қатты ыстық</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smtClean="0">
                <a:solidFill>
                  <a:srgbClr val="000000"/>
                </a:solidFill>
                <a:latin typeface="Times New Roman"/>
                <a:ea typeface="Times New Roman"/>
              </a:rPr>
              <a:t>бұлтты, жауын-шашынсыз. Солтүстік-шығыстан </a:t>
            </a:r>
            <a:r>
              <a:rPr lang="kk-KZ" altLang="ru-RU" sz="1200" dirty="0" smtClean="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2-7 м/с</a:t>
            </a:r>
            <a:r>
              <a:rPr lang="kk-KZ" altLang="ru-RU" sz="1200" dirty="0" smtClean="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22-24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21622</TotalTime>
  <Words>588</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3769</cp:revision>
  <cp:lastPrinted>2023-02-06T06:57:51Z</cp:lastPrinted>
  <dcterms:created xsi:type="dcterms:W3CDTF">2018-03-27T06:03:00Z</dcterms:created>
  <dcterms:modified xsi:type="dcterms:W3CDTF">2024-07-08T07:09:57Z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