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8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9139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09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08 </a:t>
            </a:r>
            <a:r>
              <a:rPr lang="kk-KZ" sz="1200" b="1" dirty="0">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Жел 5-10 </a:t>
            </a:r>
            <a:r>
              <a:rPr lang="kk-KZ" sz="1300" dirty="0">
                <a:effectLst/>
                <a:latin typeface="Times New Roman" panose="02020603050405020304" pitchFamily="18" charset="0"/>
                <a:ea typeface="Calibri" panose="020F0502020204030204" pitchFamily="34" charset="0"/>
              </a:rPr>
              <a:t>м/с. Ауа температурасы түнде 14-16, күндіз 24-26 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шілдеге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kk-KZ" sz="1200" b="1"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329990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100" y="3501008"/>
            <a:ext cx="466757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16681</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3174</cp:revision>
  <cp:lastPrinted>2021-07-01T07:38:07Z</cp:lastPrinted>
  <dcterms:created xsi:type="dcterms:W3CDTF">2018-03-27T06:03:00Z</dcterms:created>
  <dcterms:modified xsi:type="dcterms:W3CDTF">2024-07-08T07:15:43Z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