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117" d="100"/>
          <a:sy n="117" d="100"/>
        </p:scale>
        <p:origin x="-1914"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825094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p>
          <a:p>
            <a:pPr algn="ct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492990"/>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аздаған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Солтүстіктен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15-17,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23-25 тепла.</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a:solidFill>
                  <a:prstClr val="black"/>
                </a:solidFill>
                <a:latin typeface="Times New Roman" panose="02020603050405020304" pitchFamily="18" charset="0"/>
                <a:cs typeface="Times New Roman" panose="02020603050405020304" pitchFamily="18" charset="0"/>
              </a:rPr>
              <a:t>10 шілдеге </a:t>
            </a:r>
            <a:r>
              <a:rPr lang="ru-RU" altLang="ru-RU" sz="1200" b="1" dirty="0">
                <a:solidFill>
                  <a:prstClr val="black"/>
                </a:solidFill>
                <a:latin typeface="Times New Roman" panose="02020603050405020304" pitchFamily="18" charset="0"/>
                <a:cs typeface="Times New Roman" panose="02020603050405020304" pitchFamily="18" charset="0"/>
              </a:rPr>
              <a:t>2024 </a:t>
            </a:r>
            <a:r>
              <a:rPr lang="ru-RU" altLang="ru-RU" sz="1200" b="1" dirty="0" err="1">
                <a:solidFill>
                  <a:prstClr val="black"/>
                </a:solidFill>
                <a:latin typeface="Times New Roman" panose="02020603050405020304" pitchFamily="18" charset="0"/>
                <a:cs typeface="Times New Roman" panose="02020603050405020304" pitchFamily="18" charset="0"/>
              </a:rPr>
              <a:t>жылғы</a:t>
            </a:r>
            <a:endParaRPr lang="ru-RU" sz="1200" dirty="0">
              <a:solidFill>
                <a:prstClr val="black"/>
              </a:solidFill>
              <a:latin typeface="Times New Roman" pitchFamily="18" charset="0"/>
              <a:cs typeface="Times New Roman" pitchFamily="18" charset="0"/>
            </a:endParaRPr>
          </a:p>
          <a:p>
            <a:pPr lvl="0" indent="182563" algn="ctr"/>
            <a:r>
              <a:rPr 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solidFill>
                  <a:prstClr val="black"/>
                </a:solidFill>
                <a:latin typeface="Times New Roman" panose="02020603050405020304" pitchFamily="18" charset="0"/>
                <a:cs typeface="Times New Roman" panose="02020603050405020304" pitchFamily="18" charset="0"/>
              </a:rPr>
              <a:t>. 09 шілде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20-дан </a:t>
            </a:r>
            <a:r>
              <a:rPr lang="ru-RU" sz="1200" b="1" dirty="0" err="1">
                <a:solidFill>
                  <a:prstClr val="black"/>
                </a:solidFill>
                <a:latin typeface="Times New Roman" panose="02020603050405020304" pitchFamily="18" charset="0"/>
                <a:cs typeface="Times New Roman" panose="02020603050405020304" pitchFamily="18" charset="0"/>
              </a:rPr>
              <a:t>бастап</a:t>
            </a:r>
            <a:r>
              <a:rPr lang="kk-KZ" sz="1200" b="1" dirty="0">
                <a:solidFill>
                  <a:prstClr val="black"/>
                </a:solidFill>
                <a:latin typeface="Times New Roman" panose="02020603050405020304" pitchFamily="18" charset="0"/>
                <a:cs typeface="Times New Roman" panose="02020603050405020304" pitchFamily="18" charset="0"/>
              </a:rPr>
              <a:t> 10 шілде </a:t>
            </a:r>
            <a:r>
              <a:rPr lang="ru-RU" sz="1200" b="1" dirty="0" err="1">
                <a:solidFill>
                  <a:prstClr val="black"/>
                </a:solidFill>
                <a:latin typeface="Times New Roman" panose="02020603050405020304" pitchFamily="18" charset="0"/>
                <a:cs typeface="Times New Roman" panose="02020603050405020304" pitchFamily="18" charset="0"/>
              </a:rPr>
              <a:t>сағ</a:t>
            </a:r>
            <a:r>
              <a:rPr lang="ru-RU" sz="1200" b="1" dirty="0">
                <a:solidFill>
                  <a:prstClr val="black"/>
                </a:solidFill>
                <a:latin typeface="Times New Roman" panose="02020603050405020304" pitchFamily="18" charset="0"/>
                <a:cs typeface="Times New Roman" panose="02020603050405020304" pitchFamily="18" charset="0"/>
              </a:rPr>
              <a:t>. 08-ге </a:t>
            </a:r>
            <a:r>
              <a:rPr lang="ru-RU" sz="1200" b="1" dirty="0" err="1">
                <a:solidFill>
                  <a:prstClr val="black"/>
                </a:solidFill>
                <a:latin typeface="Times New Roman" panose="02020603050405020304" pitchFamily="18" charset="0"/>
                <a:cs typeface="Times New Roman" panose="02020603050405020304" pitchFamily="18" charset="0"/>
              </a:rPr>
              <a:t>дейін</a:t>
            </a:r>
            <a:endParaRPr lang="ru-RU" sz="1200" b="1" dirty="0">
              <a:solidFill>
                <a:prstClr val="black"/>
              </a:solidFill>
              <a:latin typeface="Times New Roman" panose="02020603050405020304" pitchFamily="18" charset="0"/>
              <a:cs typeface="Times New Roman" panose="02020603050405020304" pitchFamily="18" charset="0"/>
            </a:endParaRPr>
          </a:p>
          <a:p>
            <a:pPr lvl="0" indent="182563"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бұршақ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дауыл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және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таңертең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тұман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9-14 м/с.  </a:t>
            </a:r>
            <a:r>
              <a:rPr lang="ru-RU" sz="1200" dirty="0" err="1">
                <a:solidFill>
                  <a:prstClr val="black"/>
                </a:solidFill>
                <a:latin typeface="Times New Roman" panose="02020603050405020304" pitchFamily="18" charset="0"/>
                <a:cs typeface="Times New Roman" panose="02020603050405020304" pitchFamily="18" charset="0"/>
              </a:rPr>
              <a:t>Ауа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температурасы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 13-15 </a:t>
            </a:r>
            <a:r>
              <a:rPr lang="ru-RU" sz="1200" dirty="0">
                <a:solidFill>
                  <a:prstClr val="black"/>
                </a:solidFill>
                <a:latin typeface="Times New Roman" panose="02020603050405020304" pitchFamily="18" charset="0"/>
                <a:cs typeface="Times New Roman" panose="02020603050405020304" pitchFamily="18" charset="0"/>
              </a:rPr>
              <a:t>градус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20826"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smtClean="0">
                <a:solidFill>
                  <a:schemeClr val="tx1"/>
                </a:solidFill>
                <a:latin typeface="Times New Roman" panose="02020603050405020304" pitchFamily="18" charset="0"/>
                <a:cs typeface="Times New Roman" panose="02020603050405020304" pitchFamily="18" charset="0"/>
              </a:rPr>
              <a:t>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83227315"/>
              </p:ext>
            </p:extLst>
          </p:nvPr>
        </p:nvGraphicFramePr>
        <p:xfrm>
          <a:off x="4926188" y="3808040"/>
          <a:ext cx="484052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4448">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0.094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a:t>
            </a:r>
            <a:r>
              <a:rPr lang="kk-KZ" altLang="ru-RU" sz="1200" b="1" i="1" dirty="0">
                <a:solidFill>
                  <a:srgbClr val="000000"/>
                </a:solidFill>
                <a:latin typeface="Times New Roman" panose="02020603050405020304" pitchFamily="18" charset="0"/>
                <a:cs typeface="Times New Roman" panose="02020603050405020304" pitchFamily="18" charset="0"/>
              </a:rPr>
              <a:t>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19217</TotalTime>
  <Words>578</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3832</cp:revision>
  <cp:lastPrinted>2021-07-01T03:56:27Z</cp:lastPrinted>
  <dcterms:created xsi:type="dcterms:W3CDTF">2018-03-27T06:03:00Z</dcterms:created>
  <dcterms:modified xsi:type="dcterms:W3CDTF">2024-07-08T07:42:54Z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