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00" d="100"/>
          <a:sy n="100" d="100"/>
        </p:scale>
        <p:origin x="-498" y="-10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190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u="none" kern="1200" baseline="0" dirty="0" smtClean="0">
                          <a:solidFill>
                            <a:schemeClr val="tx1"/>
                          </a:solidFill>
                          <a:latin typeface="Times New Roman" pitchFamily="18" charset="0"/>
                          <a:ea typeface="+mn-ea"/>
                          <a:cs typeface="Times New Roman" pitchFamily="18" charset="0"/>
                        </a:rPr>
                        <a:t>08 </a:t>
                      </a:r>
                      <a:r>
                        <a:rPr lang="kk-KZ" altLang="zh-CN" sz="1200" b="1" i="1" u="none" kern="1200" baseline="0" dirty="0">
                          <a:solidFill>
                            <a:schemeClr val="tx1"/>
                          </a:solidFill>
                          <a:latin typeface="Times New Roman" pitchFamily="18" charset="0"/>
                          <a:ea typeface="+mn-ea"/>
                          <a:cs typeface="Times New Roman" pitchFamily="18" charset="0"/>
                        </a:rPr>
                        <a:t>шілде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08 </a:t>
            </a:r>
            <a:r>
              <a:rPr lang="kk-KZ" altLang="ru-RU" sz="1200" b="1" dirty="0">
                <a:solidFill>
                  <a:srgbClr val="000000"/>
                </a:solidFill>
                <a:latin typeface="Times New Roman" pitchFamily="18" charset="0"/>
                <a:cs typeface="Times New Roman" pitchFamily="18" charset="0"/>
              </a:rPr>
              <a:t>шілде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74591534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608512"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09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08 </a:t>
            </a:r>
            <a:r>
              <a:rPr lang="kk-KZ" altLang="ru-RU" sz="1200" b="1" dirty="0">
                <a:solidFill>
                  <a:srgbClr val="000000"/>
                </a:solidFill>
                <a:latin typeface="Times New Roman" pitchFamily="18" charset="0"/>
                <a:cs typeface="Times New Roman" pitchFamily="18" charset="0"/>
              </a:rPr>
              <a:t>шілдеге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09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Көшпелі бұлтты, жауын-шашынсыз. Солтүстіктен, солтүстік-шығыстан,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14-16, күндіз 24-26 градус </a:t>
            </a:r>
            <a:r>
              <a:rPr lang="kk-KZ" sz="1200" dirty="0">
                <a:latin typeface="Times New Roman" pitchFamily="18" charset="0"/>
                <a:cs typeface="Times New Roman" pitchFamily="18" charset="0"/>
              </a:rPr>
              <a:t>жылы.</a:t>
            </a:r>
          </a:p>
          <a:p>
            <a:pPr algn="ctr"/>
            <a:r>
              <a:rPr lang="kk-KZ" sz="1200" b="1" dirty="0" smtClean="0">
                <a:latin typeface="Times New Roman" pitchFamily="18" charset="0"/>
                <a:cs typeface="Times New Roman" pitchFamily="18" charset="0"/>
              </a:rPr>
              <a:t>10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09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2</a:t>
            </a:r>
            <a:r>
              <a:rPr lang="ru-RU" altLang="ru-RU" sz="1200" b="1" dirty="0">
                <a:solidFill>
                  <a:srgbClr val="000000"/>
                </a:solidFill>
                <a:latin typeface="Times New Roman" pitchFamily="18" charset="0"/>
                <a:cs typeface="Times New Roman" pitchFamily="18" charset="0"/>
              </a:rPr>
              <a:t>0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1</a:t>
            </a:r>
            <a:r>
              <a:rPr lang="kk-KZ" altLang="ru-RU" sz="1200" b="1" dirty="0" smtClean="0">
                <a:solidFill>
                  <a:srgbClr val="000000"/>
                </a:solidFill>
                <a:latin typeface="Times New Roman" pitchFamily="18" charset="0"/>
                <a:cs typeface="Times New Roman" pitchFamily="18" charset="0"/>
              </a:rPr>
              <a:t>0 </a:t>
            </a:r>
            <a:r>
              <a:rPr lang="kk-KZ" altLang="ru-RU" sz="1200" b="1" dirty="0">
                <a:solidFill>
                  <a:srgbClr val="000000"/>
                </a:solidFill>
                <a:latin typeface="Times New Roman" pitchFamily="18" charset="0"/>
                <a:cs typeface="Times New Roman" pitchFamily="18" charset="0"/>
              </a:rPr>
              <a:t>шілдеге </a:t>
            </a:r>
            <a:r>
              <a:rPr lang="ru-RU" sz="1200" b="1" dirty="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жауын-шашынсыз. </a:t>
            </a:r>
            <a:r>
              <a:rPr lang="kk-KZ" sz="1200" smtClean="0">
                <a:latin typeface="Times New Roman" pitchFamily="18" charset="0"/>
                <a:cs typeface="Times New Roman" pitchFamily="18" charset="0"/>
              </a:rPr>
              <a:t>Солтүстіктен</a:t>
            </a:r>
            <a:r>
              <a:rPr lang="kk-KZ" sz="1200" smtClean="0">
                <a:latin typeface="Times New Roman" pitchFamily="18" charset="0"/>
                <a:cs typeface="Times New Roman" pitchFamily="18" charset="0"/>
              </a:rPr>
              <a:t>, </a:t>
            </a:r>
            <a:r>
              <a:rPr lang="kk-KZ" sz="1200" smtClean="0">
                <a:latin typeface="Times New Roman" pitchFamily="18" charset="0"/>
                <a:cs typeface="Times New Roman" pitchFamily="18" charset="0"/>
              </a:rPr>
              <a:t>солтүстік-батыстан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14-16 </a:t>
            </a:r>
            <a:r>
              <a:rPr lang="kk-KZ" sz="1200" dirty="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09 </a:t>
            </a:r>
            <a:r>
              <a:rPr lang="kk-KZ" sz="1100" dirty="0">
                <a:solidFill>
                  <a:schemeClr val="tx1"/>
                </a:solidFill>
                <a:latin typeface="Times New Roman" pitchFamily="18" charset="0"/>
                <a:cs typeface="Times New Roman" pitchFamily="18" charset="0"/>
              </a:rPr>
              <a:t>шілдеге</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10 </a:t>
            </a:r>
            <a:r>
              <a:rPr lang="kk-KZ" sz="1100" dirty="0">
                <a:solidFill>
                  <a:srgbClr val="000000"/>
                </a:solidFill>
                <a:latin typeface="Times New Roman" pitchFamily="18" charset="0"/>
                <a:cs typeface="Times New Roman" pitchFamily="18" charset="0"/>
              </a:rPr>
              <a:t>шілдеге</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/Е. </a:t>
            </a:r>
            <a:r>
              <a:rPr lang="ru-RU" altLang="ru-RU" sz="1200" b="1" i="1" smtClean="0">
                <a:solidFill>
                  <a:srgbClr val="000000"/>
                </a:solidFill>
                <a:latin typeface="Times New Roman" panose="02020603050405020304" pitchFamily="18" charset="0"/>
                <a:cs typeface="Times New Roman" panose="02020603050405020304" pitchFamily="18" charset="0"/>
              </a:rPr>
              <a:t>Милентьева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15254</TotalTime>
  <Words>555</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4922</cp:revision>
  <cp:lastPrinted>2021-07-01T03:56:27Z</cp:lastPrinted>
  <dcterms:created xsi:type="dcterms:W3CDTF">2018-03-27T06:03:00Z</dcterms:created>
  <dcterms:modified xsi:type="dcterms:W3CDTF">2024-07-08T07:34:07Z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