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829883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a:solidFill>
                  <a:srgbClr val="000000"/>
                </a:solidFill>
                <a:latin typeface="Times New Roman" pitchFamily="18" charset="0"/>
                <a:cs typeface="Times New Roman" pitchFamily="18" charset="0"/>
              </a:rPr>
              <a:t>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жауады, найзағай болады</a:t>
            </a:r>
            <a:r>
              <a:rPr lang="kk-KZ" sz="1200" dirty="0" smtClean="0">
                <a:latin typeface="Times New Roman" pitchFamily="18" charset="0"/>
                <a:cs typeface="Times New Roman" pitchFamily="18" charset="0"/>
              </a:rPr>
              <a:t>. Желдің бағыты солтүстік-батыстан оңтүстік-шығысқа ауысады, </a:t>
            </a:r>
            <a:r>
              <a:rPr lang="kk-KZ" sz="1200" dirty="0" smtClean="0">
                <a:latin typeface="Times New Roman" pitchFamily="18" charset="0"/>
                <a:cs typeface="Times New Roman" pitchFamily="18" charset="0"/>
              </a:rPr>
              <a:t>күші 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a:solidFill>
                  <a:srgbClr val="000000"/>
                </a:solidFill>
                <a:latin typeface="Times New Roman" pitchFamily="18" charset="0"/>
                <a:cs typeface="Times New Roman" pitchFamily="18" charset="0"/>
              </a:rPr>
              <a:t>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5595041"/>
              </p:ext>
            </p:extLst>
          </p:nvPr>
        </p:nvGraphicFramePr>
        <p:xfrm>
          <a:off x="5024438" y="4143380"/>
          <a:ext cx="4667576" cy="224604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2950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26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2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22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22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22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474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22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a:solidFill>
                  <a:schemeClr val="tx1"/>
                </a:solidFill>
                <a:latin typeface="Times New Roman" panose="02020603050405020304" pitchFamily="18" charset="0"/>
                <a:cs typeface="Times New Roman" panose="02020603050405020304" pitchFamily="18" charset="0"/>
              </a:rPr>
              <a:t>9</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18034</TotalTime>
  <Words>526</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4509</cp:revision>
  <cp:lastPrinted>2021-07-01T07:38:07Z</cp:lastPrinted>
  <dcterms:created xsi:type="dcterms:W3CDTF">2018-03-27T06:03:00Z</dcterms:created>
  <dcterms:modified xsi:type="dcterms:W3CDTF">2024-07-08T09:56:00Z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