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7218" autoAdjust="0"/>
  </p:normalViewPr>
  <p:slideViewPr>
    <p:cSldViewPr showGuides="1">
      <p:cViewPr varScale="1">
        <p:scale>
          <a:sx n="112" d="100"/>
          <a:sy n="112" d="100"/>
        </p:scale>
        <p:origin x="2028" y="13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26711160"/>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 189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07 шілде</a:t>
                      </a: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5024436" y="0"/>
            <a:ext cx="4843496" cy="2123658"/>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08 шілдеге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2024 </a:t>
            </a:r>
            <a:r>
              <a:rPr lang="ru-RU" altLang="ru-RU" sz="1200" b="1" dirty="0" err="1" smtClean="0">
                <a:solidFill>
                  <a:srgbClr val="000000"/>
                </a:solidFill>
                <a:latin typeface="Times New Roman" pitchFamily="18" charset="0"/>
                <a:cs typeface="Times New Roman" pitchFamily="18" charset="0"/>
              </a:rPr>
              <a:t>жылғы</a:t>
            </a:r>
            <a:r>
              <a:rPr lang="ru-RU" altLang="ru-RU" sz="1200" b="1" dirty="0" smtClean="0">
                <a:solidFill>
                  <a:srgbClr val="000000"/>
                </a:solidFill>
                <a:latin typeface="Times New Roman" pitchFamily="18" charset="0"/>
                <a:cs typeface="Times New Roman" pitchFamily="18" charset="0"/>
              </a:rPr>
              <a:t> </a:t>
            </a:r>
            <a:r>
              <a:rPr lang="kk-KZ" altLang="ru-RU" sz="1200" b="1" dirty="0" smtClean="0">
                <a:solidFill>
                  <a:srgbClr val="000000"/>
                </a:solidFill>
                <a:latin typeface="Times New Roman" pitchFamily="18" charset="0"/>
                <a:cs typeface="Times New Roman" pitchFamily="18" charset="0"/>
              </a:rPr>
              <a:t>07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kk-KZ" altLang="ru-RU" sz="1200" b="1" dirty="0" smtClean="0">
                <a:solidFill>
                  <a:srgbClr val="000000"/>
                </a:solidFill>
                <a:latin typeface="Times New Roman" pitchFamily="18" charset="0"/>
                <a:cs typeface="Times New Roman" pitchFamily="18" charset="0"/>
              </a:rPr>
              <a:t>08 шілде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a:t>
            </a:r>
            <a:r>
              <a:rPr lang="kk-KZ" sz="1200" dirty="0">
                <a:latin typeface="Times New Roman" pitchFamily="18" charset="0"/>
                <a:cs typeface="Times New Roman" pitchFamily="18" charset="0"/>
              </a:rPr>
              <a:t>бұлтты</a:t>
            </a:r>
            <a:r>
              <a:rPr lang="kk-KZ" sz="1200" dirty="0" smtClean="0">
                <a:latin typeface="Times New Roman" pitchFamily="18" charset="0"/>
                <a:cs typeface="Times New Roman" pitchFamily="18" charset="0"/>
              </a:rPr>
              <a:t>, жауын-шашынсыз. Солтүстіктен, солтүстік-шығыстан жел соғады, күші 5-10 м/с</a:t>
            </a:r>
            <a:r>
              <a:rPr lang="kk-KZ" sz="1200" dirty="0">
                <a:latin typeface="Times New Roman" pitchFamily="18" charset="0"/>
                <a:cs typeface="Times New Roman" pitchFamily="18" charset="0"/>
              </a:rPr>
              <a:t>. Ауа температурасы </a:t>
            </a:r>
            <a:r>
              <a:rPr lang="kk-KZ" sz="1200">
                <a:latin typeface="Times New Roman" pitchFamily="18" charset="0"/>
                <a:cs typeface="Times New Roman" pitchFamily="18" charset="0"/>
              </a:rPr>
              <a:t>түнде </a:t>
            </a:r>
            <a:r>
              <a:rPr lang="kk-KZ" sz="1200" smtClean="0">
                <a:latin typeface="Times New Roman" pitchFamily="18" charset="0"/>
                <a:cs typeface="Times New Roman" pitchFamily="18" charset="0"/>
              </a:rPr>
              <a:t>18-20,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30-32 градус </a:t>
            </a:r>
            <a:r>
              <a:rPr lang="kk-KZ" sz="1200" dirty="0">
                <a:latin typeface="Times New Roman" pitchFamily="18" charset="0"/>
                <a:cs typeface="Times New Roman" pitchFamily="18" charset="0"/>
              </a:rPr>
              <a:t>жылы болады</a:t>
            </a:r>
            <a:r>
              <a:rPr lang="kk-KZ" sz="1200" dirty="0" smtClean="0">
                <a:latin typeface="Times New Roman" pitchFamily="18" charset="0"/>
                <a:cs typeface="Times New Roman" pitchFamily="18" charset="0"/>
              </a:rPr>
              <a:t>.</a:t>
            </a:r>
          </a:p>
          <a:p>
            <a:pPr algn="ctr"/>
            <a:r>
              <a:rPr lang="kk-KZ" sz="1200" b="1" dirty="0" smtClean="0">
                <a:solidFill>
                  <a:srgbClr val="000000"/>
                </a:solidFill>
                <a:latin typeface="Times New Roman" pitchFamily="18" charset="0"/>
                <a:cs typeface="Times New Roman" pitchFamily="18" charset="0"/>
              </a:rPr>
              <a:t>09 шілдеге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2024 ж. </a:t>
            </a:r>
            <a:r>
              <a:rPr lang="kk-KZ" sz="1200" b="1" dirty="0" smtClean="0">
                <a:solidFill>
                  <a:srgbClr val="000000"/>
                </a:solidFill>
                <a:latin typeface="Times New Roman" pitchFamily="18" charset="0"/>
                <a:cs typeface="Times New Roman" pitchFamily="18" charset="0"/>
              </a:rPr>
              <a:t>08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09 шілде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Солтүстік-шығыстан, шығыстан жел соғады, күші 1-6 </a:t>
            </a:r>
            <a:r>
              <a:rPr lang="ru-RU" sz="1200" dirty="0" smtClean="0">
                <a:latin typeface="Times New Roman" pitchFamily="18" charset="0"/>
                <a:cs typeface="Times New Roman" pitchFamily="18" charset="0"/>
              </a:rPr>
              <a:t>м/с</a:t>
            </a:r>
            <a:r>
              <a:rPr lang="kk-KZ" sz="1200" dirty="0" smtClean="0">
                <a:latin typeface="Times New Roman" pitchFamily="18" charset="0"/>
                <a:cs typeface="Times New Roman" pitchFamily="18" charset="0"/>
              </a:rPr>
              <a:t>. Ауа температурасы 19-21 градус жылы болады.</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30133232"/>
              </p:ext>
            </p:extLst>
          </p:nvPr>
        </p:nvGraphicFramePr>
        <p:xfrm>
          <a:off x="5024438" y="4143380"/>
          <a:ext cx="4667576" cy="224604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2950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2606">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0,008</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222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2220">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222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0,250</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222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д</a:t>
                      </a:r>
                      <a:r>
                        <a:rPr lang="ru-RU" sz="1000" dirty="0" err="1" smtClean="0">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635</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3,173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474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181</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0,453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422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0,363</a:t>
                      </a:r>
                      <a:endParaRPr lang="ru-RU" sz="1000" dirty="0">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3691709549"/>
              </p:ext>
            </p:extLst>
          </p:nvPr>
        </p:nvGraphicFramePr>
        <p:xfrm>
          <a:off x="5081587" y="6381328"/>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646331"/>
          </a:xfrm>
          <a:prstGeom prst="rect">
            <a:avLst/>
          </a:prstGeom>
          <a:noFill/>
          <a:ln w="9525">
            <a:noFill/>
          </a:ln>
        </p:spPr>
        <p:txBody>
          <a:bodyPr wrap="square">
            <a:spAutoFit/>
          </a:bodyPr>
          <a:lstStyle/>
          <a:p>
            <a:pPr algn="ct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kk-KZ" altLang="ru-RU" sz="1200" b="1" dirty="0" smtClean="0">
                <a:latin typeface="Times New Roman" panose="02020603050405020304" pitchFamily="18" charset="0"/>
                <a:cs typeface="Times New Roman" panose="02020603050405020304" pitchFamily="18" charset="0"/>
              </a:rPr>
              <a:t>шілдедегі  </a:t>
            </a:r>
            <a:r>
              <a:rPr lang="ru-RU" altLang="ru-RU" sz="1200" b="1" dirty="0" err="1" smtClean="0">
                <a:latin typeface="Times New Roman" panose="02020603050405020304" pitchFamily="18" charset="0"/>
                <a:cs typeface="Times New Roman" panose="02020603050405020304" pitchFamily="18" charset="0"/>
              </a:rPr>
              <a:t>Ақтөбе</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қаласының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09368" y="2336661"/>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2024 жылғы 08 </a:t>
            </a:r>
            <a:r>
              <a:rPr lang="kk-KZ" sz="1200" dirty="0">
                <a:solidFill>
                  <a:schemeClr val="tx1"/>
                </a:solidFill>
                <a:latin typeface="Times New Roman" panose="02020603050405020304" pitchFamily="18" charset="0"/>
                <a:cs typeface="Times New Roman" panose="02020603050405020304" pitchFamily="18" charset="0"/>
              </a:rPr>
              <a:t>шілдеде, </a:t>
            </a:r>
            <a:r>
              <a:rPr lang="kk-KZ" sz="1200" dirty="0" smtClean="0">
                <a:solidFill>
                  <a:schemeClr val="tx1"/>
                </a:solidFill>
                <a:latin typeface="Times New Roman" panose="02020603050405020304" pitchFamily="18" charset="0"/>
                <a:cs typeface="Times New Roman" panose="02020603050405020304" pitchFamily="18" charset="0"/>
              </a:rPr>
              <a:t>09 шілдеде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жағдайлар</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kk-KZ" sz="1200" b="1" dirty="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 </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жоғары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smtClean="0">
                <a:solidFill>
                  <a:schemeClr val="tx1"/>
                </a:solidFill>
                <a:latin typeface="Times New Roman" panose="02020603050405020304" pitchFamily="18" charset="0"/>
                <a:cs typeface="Times New Roman" panose="02020603050405020304" pitchFamily="18" charset="0"/>
              </a:rPr>
              <a:t>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09368" y="34003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7314" y="621508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Картпанбетов</a:t>
            </a:r>
            <a:r>
              <a:rPr lang="ru-RU" altLang="ru-RU" sz="1200" b="1" i="1" dirty="0" smtClean="0">
                <a:solidFill>
                  <a:srgbClr val="000000"/>
                </a:solidFill>
                <a:latin typeface="Times New Roman" panose="02020603050405020304" pitchFamily="18" charset="0"/>
                <a:cs typeface="Times New Roman" panose="02020603050405020304" pitchFamily="18" charset="0"/>
              </a:rPr>
              <a:t> Д.Г.</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18025</TotalTime>
  <Words>523</Words>
  <Application>Microsoft Office PowerPoint</Application>
  <PresentationFormat>Лист A4 (210x297 мм)</PresentationFormat>
  <Paragraphs>98</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4506</cp:revision>
  <cp:lastPrinted>2021-07-01T07:38:07Z</cp:lastPrinted>
  <dcterms:created xsi:type="dcterms:W3CDTF">2018-03-27T06:03:00Z</dcterms:created>
  <dcterms:modified xsi:type="dcterms:W3CDTF">2024-07-07T09:05:37Z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