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63" d="100"/>
          <a:sy n="63" d="100"/>
        </p:scale>
        <p:origin x="6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7922255"/>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07 </a:t>
                      </a:r>
                      <a:r>
                        <a:rPr lang="ru-RU" altLang="zh-CN" sz="1200" b="1" i="1" baseline="0" dirty="0">
                          <a:solidFill>
                            <a:srgbClr val="002060"/>
                          </a:solidFill>
                          <a:latin typeface="Times New Roman" panose="02020603050405020304" pitchFamily="18" charset="0"/>
                          <a:cs typeface="Times New Roman" panose="02020603050405020304" pitchFamily="18" charset="0"/>
                        </a:rPr>
                        <a:t>шілде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07 шілде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75651851"/>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2413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7"/>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08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07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 с. 20-ден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rPr>
              <a:t>ұлтты, жаңбыр, кей уақытта қатты жаңбыр, найзағай. Солтүстік-шығыстан жел соғады, күші </a:t>
            </a:r>
            <a:r>
              <a:rPr lang="kk-KZ" sz="1000" kern="1400" dirty="0">
                <a:solidFill>
                  <a:srgbClr val="000000"/>
                </a:solidFill>
                <a:latin typeface="Times New Roman" panose="02020603050405020304" pitchFamily="18" charset="0"/>
                <a:ea typeface="Times New Roman" panose="02020603050405020304" pitchFamily="18" charset="0"/>
              </a:rPr>
              <a:t>9-14</a:t>
            </a:r>
            <a:r>
              <a:rPr lang="kk-KZ" sz="1100" kern="1400" dirty="0">
                <a:solidFill>
                  <a:srgbClr val="000000"/>
                </a:solidFill>
                <a:latin typeface="Times New Roman" panose="02020603050405020304" pitchFamily="18" charset="0"/>
                <a:ea typeface="Times New Roman" panose="02020603050405020304" pitchFamily="18" charset="0"/>
              </a:rPr>
              <a:t> м/с. Ауа температурасы түнде 17-19, күндіз  23-25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кей уақытта </a:t>
            </a:r>
            <a:r>
              <a:rPr lang="kk-KZ" sz="1100" dirty="0">
                <a:latin typeface="Times New Roman" panose="02020603050405020304" pitchFamily="18" charset="0"/>
                <a:cs typeface="Times New Roman" panose="02020603050405020304" pitchFamily="18" charset="0"/>
              </a:rPr>
              <a:t>жаңбыр, найзағай. </a:t>
            </a:r>
            <a:r>
              <a:rPr lang="kk-KZ" sz="1100" kern="1400" dirty="0">
                <a:solidFill>
                  <a:srgbClr val="000000"/>
                </a:solidFill>
                <a:latin typeface="Times New Roman" panose="02020603050405020304" pitchFamily="18" charset="0"/>
                <a:ea typeface="Times New Roman" panose="02020603050405020304" pitchFamily="18" charset="0"/>
              </a:rPr>
              <a:t>Солтүстік-шығыстан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15-17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08 шілдеде, түнде 09 шілдеде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30043</TotalTime>
  <Words>621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5181</cp:revision>
  <cp:lastPrinted>2023-01-16T10:13:34Z</cp:lastPrinted>
  <dcterms:created xsi:type="dcterms:W3CDTF">2018-03-27T06:03:00Z</dcterms:created>
  <dcterms:modified xsi:type="dcterms:W3CDTF">2024-07-07T07:01:16Z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