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7" d="100"/>
          <a:sy n="97" d="100"/>
        </p:scale>
        <p:origin x="84" y="28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7653" y="133613"/>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92091729"/>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189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07 шілде</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970318"/>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r>
              <a:rPr lang="kk-KZ" sz="1300" b="1" dirty="0">
                <a:solidFill>
                  <a:srgbClr val="000000"/>
                </a:solidFill>
                <a:latin typeface="Times New Roman" panose="02020603050405020304" pitchFamily="18" charset="0"/>
                <a:cs typeface="Times New Roman" panose="02020603050405020304" pitchFamily="18" charset="0"/>
              </a:rPr>
              <a:t>08 шілдеге</a:t>
            </a:r>
            <a:endParaRPr lang="ru-RU" altLang="ru-RU" sz="1300" b="1" dirty="0">
              <a:latin typeface="Times New Roman" panose="02020603050405020304" pitchFamily="18" charset="0"/>
              <a:cs typeface="Times New Roman" panose="02020603050405020304" pitchFamily="18" charset="0"/>
            </a:endParaRPr>
          </a:p>
          <a:p>
            <a:pPr indent="182563" algn="ctr"/>
            <a:r>
              <a:rPr lang="ru-RU" sz="1000" b="1" dirty="0">
                <a:solidFill>
                  <a:srgbClr val="000000"/>
                </a:solidFill>
                <a:latin typeface="Times New Roman" panose="02020603050405020304" pitchFamily="18" charset="0"/>
                <a:cs typeface="Times New Roman" panose="02020603050405020304" pitchFamily="18" charset="0"/>
              </a:rPr>
              <a:t>2024 ж. 07 </a:t>
            </a:r>
            <a:r>
              <a:rPr lang="kk-KZ" sz="1000" b="1" dirty="0">
                <a:solidFill>
                  <a:srgbClr val="000000"/>
                </a:solidFill>
                <a:latin typeface="Times New Roman" panose="02020603050405020304" pitchFamily="18" charset="0"/>
                <a:cs typeface="Times New Roman" panose="02020603050405020304" pitchFamily="18" charset="0"/>
              </a:rPr>
              <a:t>шілденің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08 </a:t>
            </a:r>
            <a:r>
              <a:rPr lang="kk-KZ" sz="1000" b="1" dirty="0">
                <a:solidFill>
                  <a:srgbClr val="000000"/>
                </a:solidFill>
                <a:latin typeface="Times New Roman" panose="02020603050405020304" pitchFamily="18" charset="0"/>
                <a:cs typeface="Times New Roman" panose="02020603050405020304" pitchFamily="18" charset="0"/>
              </a:rPr>
              <a:t>шілденің</a:t>
            </a:r>
          </a:p>
          <a:p>
            <a:pPr indent="182563" algn="ct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a:solidFill>
                  <a:srgbClr val="000000"/>
                </a:solidFill>
                <a:latin typeface="Times New Roman" panose="02020603050405020304" pitchFamily="18" charset="0"/>
                <a:cs typeface="Times New Roman" panose="02020603050405020304" pitchFamily="18" charset="0"/>
              </a:rPr>
              <a:t>сағ.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effectLst/>
                <a:latin typeface="Times New Roman" panose="02020603050405020304" pitchFamily="18" charset="0"/>
                <a:ea typeface="Calibri" panose="020F0502020204030204" pitchFamily="34" charset="0"/>
              </a:rPr>
              <a:t>Көшпелі бұлтты, түнде </a:t>
            </a:r>
            <a:r>
              <a:rPr lang="kk-KZ" sz="1200" dirty="0">
                <a:latin typeface="Times New Roman" panose="02020603050405020304" pitchFamily="18" charset="0"/>
                <a:ea typeface="Calibri" panose="020F0502020204030204" pitchFamily="34" charset="0"/>
              </a:rPr>
              <a:t>аздаған </a:t>
            </a:r>
            <a:r>
              <a:rPr lang="kk-KZ" sz="1200" dirty="0">
                <a:solidFill>
                  <a:prstClr val="black"/>
                </a:solidFill>
                <a:latin typeface="Times New Roman" pitchFamily="18" charset="0"/>
                <a:cs typeface="Times New Roman" pitchFamily="18" charset="0"/>
              </a:rPr>
              <a:t>жаңбыр жауады. Жел 7-12 </a:t>
            </a:r>
            <a:r>
              <a:rPr lang="kk-KZ" sz="1200" dirty="0">
                <a:effectLst/>
                <a:latin typeface="Times New Roman" panose="02020603050405020304" pitchFamily="18" charset="0"/>
                <a:ea typeface="Calibri" panose="020F0502020204030204" pitchFamily="34" charset="0"/>
              </a:rPr>
              <a:t>м/с. Ауа температурасы түнде 16-18, күндіз 23-25 жылы болады</a:t>
            </a:r>
            <a:r>
              <a:rPr lang="ru-RU" sz="1200" dirty="0">
                <a:solidFill>
                  <a:prstClr val="black"/>
                </a:solidFill>
                <a:latin typeface="Times New Roman" pitchFamily="18" charset="0"/>
                <a:cs typeface="Times New Roman" pitchFamily="18" charset="0"/>
              </a:rPr>
              <a:t>.</a:t>
            </a:r>
          </a:p>
          <a:p>
            <a:pPr indent="182563" algn="just"/>
            <a:endParaRPr lang="ru-RU" sz="1300" dirty="0">
              <a:solidFill>
                <a:prstClr val="black"/>
              </a:solidFill>
              <a:latin typeface="Times New Roman" pitchFamily="18" charset="0"/>
              <a:cs typeface="Times New Roman" pitchFamily="18" charset="0"/>
            </a:endParaRP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09 шілдеге</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2024 ж. 08 </a:t>
            </a:r>
            <a:r>
              <a:rPr lang="kk-KZ" sz="1000" b="1" dirty="0">
                <a:solidFill>
                  <a:srgbClr val="000000"/>
                </a:solidFill>
                <a:latin typeface="Times New Roman" panose="02020603050405020304" pitchFamily="18" charset="0"/>
                <a:cs typeface="Times New Roman" panose="02020603050405020304" pitchFamily="18" charset="0"/>
              </a:rPr>
              <a:t>шілденің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09 </a:t>
            </a:r>
            <a:r>
              <a:rPr lang="kk-KZ" sz="1000" b="1" dirty="0">
                <a:solidFill>
                  <a:srgbClr val="000000"/>
                </a:solidFill>
                <a:latin typeface="Times New Roman" panose="02020603050405020304" pitchFamily="18" charset="0"/>
                <a:cs typeface="Times New Roman" panose="02020603050405020304" pitchFamily="18" charset="0"/>
              </a:rPr>
              <a:t>шілденің</a:t>
            </a:r>
          </a:p>
          <a:p>
            <a:pPr indent="182563" algn="ct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effectLst/>
                <a:latin typeface="Times New Roman" panose="02020603050405020304" pitchFamily="18" charset="0"/>
                <a:ea typeface="Calibri" panose="020F0502020204030204" pitchFamily="34" charset="0"/>
              </a:rPr>
              <a:t>Көшпелі бұлтты</a:t>
            </a:r>
            <a:r>
              <a:rPr lang="kk-KZ" sz="1200" dirty="0">
                <a:solidFill>
                  <a:prstClr val="black"/>
                </a:solidFill>
                <a:latin typeface="Times New Roman" pitchFamily="18" charset="0"/>
                <a:cs typeface="Times New Roman" pitchFamily="18" charset="0"/>
              </a:rPr>
              <a:t>, жауын-шашынсыз.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2-7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14-16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 </a:t>
            </a:r>
          </a:p>
          <a:p>
            <a:pPr indent="182563" algn="just"/>
            <a:endParaRPr lang="ru-RU" sz="1200" dirty="0">
              <a:solidFill>
                <a:prstClr val="black"/>
              </a:solidFill>
              <a:latin typeface="Times New Roman" pitchFamily="18" charset="0"/>
              <a:cs typeface="Times New Roman" pitchFamily="18" charset="0"/>
            </a:endParaRP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ыдырауына 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sz="1300" i="1" dirty="0">
                <a:solidFill>
                  <a:prstClr val="black"/>
                </a:solidFill>
                <a:latin typeface="Times New Roman" pitchFamily="18" charset="0"/>
                <a:cs typeface="Times New Roman" pitchFamily="18" charset="0"/>
              </a:rPr>
              <a:t>Жалпы қала бойынша ауаның ластану деңгейі төмен болады деп күтілуде.</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60127795"/>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0.022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0.076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258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0.052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76100" y="3501008"/>
            <a:ext cx="4667577" cy="830997"/>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07 </a:t>
            </a:r>
            <a:r>
              <a:rPr lang="kk-KZ" sz="1200" b="1" dirty="0">
                <a:solidFill>
                  <a:srgbClr val="000000"/>
                </a:solidFill>
                <a:latin typeface="Times New Roman" panose="02020603050405020304" pitchFamily="18" charset="0"/>
                <a:cs typeface="Times New Roman" panose="02020603050405020304" pitchFamily="18" charset="0"/>
              </a:rPr>
              <a:t>шілде</a:t>
            </a:r>
            <a:r>
              <a:rPr lang="ru-RU" sz="1200" b="1" dirty="0">
                <a:solidFill>
                  <a:srgbClr val="000000"/>
                </a:solidFill>
                <a:latin typeface="Times New Roman" panose="02020603050405020304" pitchFamily="18" charset="0"/>
                <a:cs typeface="Times New Roman" panose="02020603050405020304" pitchFamily="18" charset="0"/>
              </a:rPr>
              <a:t>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16677</TotalTime>
  <Words>566</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3173</cp:revision>
  <cp:lastPrinted>2021-07-01T07:38:07Z</cp:lastPrinted>
  <dcterms:created xsi:type="dcterms:W3CDTF">2018-03-27T06:03:00Z</dcterms:created>
  <dcterms:modified xsi:type="dcterms:W3CDTF">2024-07-07T07:50:08Z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