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33343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№189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20-22 тепла.</a:t>
            </a:r>
          </a:p>
          <a:p>
            <a:pPr algn="just"/>
            <a:endParaRPr lang="ru-RU" sz="1200" dirty="0">
              <a:solidFill>
                <a:srgbClr val="FF0000"/>
              </a:solidFill>
              <a:latin typeface="Times New Roman" panose="02020603050405020304" pitchFamily="18" charset="0"/>
              <a:cs typeface="Times New Roman" panose="02020603050405020304" pitchFamily="18" charset="0"/>
            </a:endParaRPr>
          </a:p>
          <a:p>
            <a:pPr algn="just"/>
            <a:r>
              <a:rPr lang="kk-KZ" altLang="ru-RU" sz="1200" b="1" dirty="0" smtClean="0">
                <a:latin typeface="Times New Roman" panose="02020603050405020304" pitchFamily="18" charset="0"/>
                <a:cs typeface="Times New Roman" panose="02020603050405020304" pitchFamily="18" charset="0"/>
              </a:rPr>
              <a:t>                                      09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anose="02020603050405020304" pitchFamily="18" charset="0"/>
              <a:cs typeface="Times New Roman" panose="02020603050405020304"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a:latin typeface="Times New Roman" panose="02020603050405020304" pitchFamily="18" charset="0"/>
                <a:cs typeface="Times New Roman" panose="02020603050405020304" pitchFamily="18" charset="0"/>
              </a:rPr>
              <a:t>Бұлтты</a:t>
            </a:r>
            <a:r>
              <a:rPr lang="ru-RU" sz="120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08104720"/>
              </p:ext>
            </p:extLst>
          </p:nvPr>
        </p:nvGraphicFramePr>
        <p:xfrm>
          <a:off x="4926188" y="3808040"/>
          <a:ext cx="484052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Буланбаева </a:t>
            </a:r>
            <a:r>
              <a:rPr lang="kk-KZ" altLang="ru-RU" sz="1200" b="1" i="1">
                <a:latin typeface="Times New Roman" panose="02020603050405020304" pitchFamily="18" charset="0"/>
                <a:cs typeface="Times New Roman" panose="02020603050405020304" pitchFamily="18" charset="0"/>
              </a:rPr>
              <a:t>Д.М</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19215</TotalTime>
  <Words>585</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3829</cp:revision>
  <cp:lastPrinted>2021-07-01T03:56:27Z</cp:lastPrinted>
  <dcterms:created xsi:type="dcterms:W3CDTF">2018-03-27T06:03:00Z</dcterms:created>
  <dcterms:modified xsi:type="dcterms:W3CDTF">2024-07-07T08:07:00Z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