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179" autoAdjust="0"/>
  </p:normalViewPr>
  <p:slideViewPr>
    <p:cSldViewPr showGuides="1">
      <p:cViewPr varScale="1">
        <p:scale>
          <a:sx n="116" d="100"/>
          <a:sy n="116" d="100"/>
        </p:scale>
        <p:origin x="1896" y="1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449211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189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6839" y="131413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08 июля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07 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08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северный, северо-восточный 5-10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18-20,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30-32 тепла.</a:t>
            </a:r>
          </a:p>
          <a:p>
            <a:pPr algn="just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09 июля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08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северо-восточный, восточный 1-6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19-21 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июля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3322168"/>
              </p:ext>
            </p:extLst>
          </p:nvPr>
        </p:nvGraphicFramePr>
        <p:xfrm>
          <a:off x="5051078" y="4034682"/>
          <a:ext cx="4590109" cy="23322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119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1250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0,250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3,173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402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0,453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8621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0,363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286814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08 июля, ночью 09 июля 2024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238752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Тілеубергенова А.А./Картпанбетов Д.Г.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36440</TotalTime>
  <Words>599</Words>
  <Application>Microsoft Office PowerPoint</Application>
  <PresentationFormat>Лист A4 (210x297 мм)</PresentationFormat>
  <Paragraphs>94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4610</cp:revision>
  <cp:lastPrinted>2021-02-03T11:37:00Z</cp:lastPrinted>
  <dcterms:created xsi:type="dcterms:W3CDTF">2018-03-27T06:03:00Z</dcterms:created>
  <dcterms:modified xsi:type="dcterms:W3CDTF">2024-07-07T09:05:31Z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