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2C1B591-AAC1-4593-A6D6-A0C179EBEE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63F75-3CD7-4FC3-97F1-BFEA491B52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5DF78-8953-4E9D-A93F-CCDB7EE103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FF4E4-4A27-4B2F-A3B4-DD0B75644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6CAE1-C3D1-49A2-96FE-4820954744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59CA0-10B9-4916-BC65-E32BFEB8FD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ACB0B-4F7F-4A7F-AAEC-FA63B41E53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8B171-2F1F-4127-BC19-17D7F5F757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53BB6-6D3D-4A3E-871E-2541756830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8849D-6C12-49CD-A09E-BA6E96EA66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5F3E8-AA3D-453E-BA42-D1F5E79A5D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DAC87-E553-474B-81B3-6DEB33D72D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99BC052-33EB-46B6-BB3C-0D28DE2B6B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189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07 июля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750" y="179388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08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07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</a:rPr>
              <a:t>08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</a:t>
            </a:r>
            <a:r>
              <a:rPr lang="ru-RU" sz="1100" dirty="0">
                <a:solidFill>
                  <a:schemeClr val="tx1"/>
                </a:solidFill>
              </a:rPr>
              <a:t>, гроза.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>
                <a:solidFill>
                  <a:schemeClr val="tx1"/>
                </a:solidFill>
              </a:rPr>
              <a:t>3-8, при грозе порывы 15 м/с. Температура воздуха ночью 18-20, днем </a:t>
            </a:r>
            <a:r>
              <a:rPr lang="ru-RU" sz="1100" dirty="0" smtClean="0">
                <a:solidFill>
                  <a:schemeClr val="tx1"/>
                </a:solidFill>
              </a:rPr>
              <a:t>26-28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09 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08 июля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09 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кратковременный </a:t>
            </a:r>
            <a:r>
              <a:rPr lang="ru-RU" sz="1100" dirty="0" smtClean="0">
                <a:solidFill>
                  <a:schemeClr val="tx1"/>
                </a:solidFill>
              </a:rPr>
              <a:t>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3-8, при грозе порывы 15 </a:t>
            </a:r>
            <a:r>
              <a:rPr lang="ru-RU" sz="1100" dirty="0">
                <a:solidFill>
                  <a:schemeClr val="tx1"/>
                </a:solidFill>
              </a:rPr>
              <a:t>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>
                <a:solidFill>
                  <a:schemeClr val="tx1"/>
                </a:solidFill>
              </a:rPr>
              <a:t>08 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09 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07 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600919"/>
              </p:ext>
            </p:extLst>
          </p:nvPr>
        </p:nvGraphicFramePr>
        <p:xfrm>
          <a:off x="4954588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3820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С.Л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20809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4780</cp:revision>
  <cp:lastPrinted>2021-07-01T09:11:30Z</cp:lastPrinted>
  <dcterms:created xsi:type="dcterms:W3CDTF">2018-03-27T06:03:00Z</dcterms:created>
  <dcterms:modified xsi:type="dcterms:W3CDTF">2024-07-07T06:25:17Z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