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07136170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 июля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2200781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Переменная облачность, кратковременный дождь, гроза. Ветер северо-западный 8-13, утром и днем порывы 15-20 м/с. Температура воздуха ночью 21-23, днем 31-33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08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июл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13657</TotalTime>
  <Words>619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3159</cp:revision>
  <cp:lastPrinted>2021-07-01T03:56:27Z</cp:lastPrinted>
  <dcterms:created xsi:type="dcterms:W3CDTF">2018-03-27T06:03:00Z</dcterms:created>
  <dcterms:modified xsi:type="dcterms:W3CDTF">2024-07-07T07:56:00Z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