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7951469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временами сильный дождь, гроза, град. Ночью и утром туман. Ветер северо-восточный, северный 9-14 м/с. Температура воздуха ночью 15-17, днем 20-22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временами сильный дождь, гроза, град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северо-восточный, 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835336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21215</TotalTime>
  <Words>666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3884</cp:revision>
  <cp:lastPrinted>2021-07-01T03:56:27Z</cp:lastPrinted>
  <dcterms:created xsi:type="dcterms:W3CDTF">2018-03-27T06:03:00Z</dcterms:created>
  <dcterms:modified xsi:type="dcterms:W3CDTF">2024-07-07T08:04:40Z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