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076652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временами сильный дождь, гроза. Ветер северо-восточный 9-14 м/с. Температура воздуха ночью 17-19, днем 23-25 тепла.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345419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32287</TotalTime>
  <Words>658</Words>
  <Application>Microsoft Office PowerPoint</Application>
  <PresentationFormat>Лист A4 (210x297 мм)</PresentationFormat>
  <Paragraphs>104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5377</cp:revision>
  <cp:lastPrinted>2021-11-30T05:55:24Z</cp:lastPrinted>
  <dcterms:created xsi:type="dcterms:W3CDTF">2018-03-27T06:03:00Z</dcterms:created>
  <dcterms:modified xsi:type="dcterms:W3CDTF">2024-07-07T06:53:23Z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