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999929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619185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084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02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2467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северный 9-14 м/с. Температура воздуха ночью 20-22 тепла, днем сильная жара 30-32 градусов.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09 июля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июля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северный 5-10 м/с. Температура 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26012</TotalTime>
  <Words>637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4705</cp:revision>
  <cp:lastPrinted>2021-07-01T03:56:27Z</cp:lastPrinted>
  <dcterms:created xsi:type="dcterms:W3CDTF">2018-03-27T06:03:00Z</dcterms:created>
  <dcterms:modified xsi:type="dcterms:W3CDTF">2024-07-07T07:38:23Z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