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79378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временами сильный дождь, гроза, град. Ночью и утром туман. Ветер северо-восточный, северный 9-14 м/с. Температура воздуха ночью 15-17, днем 20-22 тепла.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временами сильный дождь, гроза, град. Ветер  северо-восточный, восточный  9-14, порывы 15-20  м/с. Температура воздуха ночью 15-17 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407254"/>
              </p:ext>
            </p:extLst>
          </p:nvPr>
        </p:nvGraphicFramePr>
        <p:xfrm>
          <a:off x="4953000" y="4094578"/>
          <a:ext cx="4643470" cy="21758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19245</TotalTime>
  <Words>619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3783</cp:revision>
  <cp:lastPrinted>2021-07-01T03:56:27Z</cp:lastPrinted>
  <dcterms:created xsi:type="dcterms:W3CDTF">2018-03-27T06:03:00Z</dcterms:created>
  <dcterms:modified xsi:type="dcterms:W3CDTF">2024-07-07T08:04:29Z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