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небольшой дождь, днем дождь, временами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юго-восчточный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5-10, днем порывы 14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17-19,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28-30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856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19256</TotalTime>
  <Words>544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4246</cp:revision>
  <cp:lastPrinted>2021-07-01T03:56:27Z</cp:lastPrinted>
  <dcterms:created xsi:type="dcterms:W3CDTF">2018-03-27T06:03:00Z</dcterms:created>
  <dcterms:modified xsi:type="dcterms:W3CDTF">2024-07-07T07:48:40Z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