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854284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4249141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днем кратковременный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26-28 тепла,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сильная жара 37-39 градусов.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26-28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26293</TotalTime>
  <Words>606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3399</cp:revision>
  <cp:lastPrinted>2021-10-15T03:50:29Z</cp:lastPrinted>
  <dcterms:created xsi:type="dcterms:W3CDTF">2018-03-27T06:03:00Z</dcterms:created>
  <dcterms:modified xsi:type="dcterms:W3CDTF">2024-07-07T07:45:47Z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