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1316120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37212258"/>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1432</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,286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күннің соңында аздаған өткінші жаңбыр, найзағай. Солтүстік-шығыстан</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солтүстіктен </a:t>
            </a:r>
            <a:r>
              <a:rPr lang="kk-KZ" sz="1200" kern="1400" dirty="0">
                <a:solidFill>
                  <a:srgbClr val="000000"/>
                </a:solidFill>
                <a:latin typeface="Times New Roman"/>
                <a:ea typeface="Times New Roman"/>
              </a:rPr>
              <a:t>жел соғады, күші түнде 1-6, күндіз </a:t>
            </a:r>
            <a:r>
              <a:rPr lang="kk-KZ" sz="1200" kern="1400" dirty="0" smtClean="0">
                <a:solidFill>
                  <a:srgbClr val="000000"/>
                </a:solidFill>
                <a:latin typeface="Times New Roman"/>
                <a:ea typeface="Times New Roman"/>
              </a:rPr>
              <a:t>9-14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25-27 </a:t>
            </a:r>
            <a:r>
              <a:rPr lang="kk-KZ" sz="1200" kern="1400" dirty="0">
                <a:solidFill>
                  <a:srgbClr val="000000"/>
                </a:solidFill>
                <a:latin typeface="Times New Roman"/>
                <a:ea typeface="Times New Roman"/>
              </a:rPr>
              <a:t>жылы, күндіз 37-39 градус қатты ыстық</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 </a:t>
            </a:r>
            <a:r>
              <a:rPr lang="kk-KZ" sz="1200" kern="1400" dirty="0" smtClean="0">
                <a:solidFill>
                  <a:srgbClr val="000000"/>
                </a:solidFill>
                <a:latin typeface="Times New Roman"/>
                <a:ea typeface="Times New Roman"/>
              </a:rPr>
              <a:t>Солтүстік-шығыстан </a:t>
            </a:r>
            <a:r>
              <a:rPr lang="kk-KZ" altLang="ru-RU" sz="1200" dirty="0" smtClean="0">
                <a:solidFill>
                  <a:srgbClr val="000000"/>
                </a:solidFill>
                <a:latin typeface="Times New Roman" pitchFamily="18" charset="0"/>
                <a:cs typeface="Times New Roman" pitchFamily="18" charset="0"/>
              </a:rPr>
              <a:t>жел соғады, күші 1-6 м/с. Ауа температурасы 24-26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dirty="0"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21609</TotalTime>
  <Words>591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3766</cp:revision>
  <cp:lastPrinted>2023-02-06T06:57:51Z</cp:lastPrinted>
  <dcterms:created xsi:type="dcterms:W3CDTF">2018-03-27T06:03:00Z</dcterms:created>
  <dcterms:modified xsi:type="dcterms:W3CDTF">2024-07-06T07:27:55Z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