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6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05019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таңертең және күндіз найзағай, бұршақ. Оңтүстік-шығыстан соғатын жел оңтүстік-батысқа ауысады, күші </a:t>
            </a:r>
            <a:r>
              <a:rPr lang="kk-KZ" sz="1200" dirty="0">
                <a:latin typeface="Times New Roman" panose="02020603050405020304" pitchFamily="18" charset="0"/>
                <a:cs typeface="Times New Roman" panose="02020603050405020304" pitchFamily="18" charset="0"/>
              </a:rPr>
              <a:t>5-10, күндіз </a:t>
            </a:r>
            <a:r>
              <a:rPr lang="kk-KZ" sz="1200" dirty="0">
                <a:solidFill>
                  <a:prstClr val="black"/>
                </a:solidFill>
                <a:latin typeface="Times New Roman" pitchFamily="18" charset="0"/>
                <a:cs typeface="Times New Roman" pitchFamily="18" charset="0"/>
              </a:rPr>
              <a:t>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08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252451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19210</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2021-07-01T03:56:27Z</cp:lastPrinted>
  <dcterms:created xsi:type="dcterms:W3CDTF">2018-03-27T06:03:00Z</dcterms:created>
  <dcterms:modified xsi:type="dcterms:W3CDTF">2024-07-06T06:50:09Z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