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36768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найзағай, бұршақ. Оңтүстік-шығыстан соғатын жел оңтүстік-батысқа ауысады, күші </a:t>
            </a:r>
            <a:r>
              <a:rPr lang="kk-KZ" sz="1200" dirty="0">
                <a:latin typeface="Times New Roman" panose="02020603050405020304" pitchFamily="18" charset="0"/>
                <a:cs typeface="Times New Roman" panose="02020603050405020304" pitchFamily="18" charset="0"/>
              </a:rPr>
              <a:t>5-10, күндіз </a:t>
            </a:r>
            <a:r>
              <a:rPr lang="kk-KZ" sz="1200" dirty="0">
                <a:solidFill>
                  <a:prstClr val="black"/>
                </a:solidFill>
                <a:latin typeface="Times New Roman" pitchFamily="18" charset="0"/>
                <a:cs typeface="Times New Roman" pitchFamily="18" charset="0"/>
              </a:rPr>
              <a:t>екпіні 15-18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13-15°, күндіз 23-25° 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088531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19280</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3705</cp:revision>
  <cp:lastPrinted>2021-07-01T03:56:27Z</cp:lastPrinted>
  <dcterms:created xsi:type="dcterms:W3CDTF">2018-03-27T06:03:00Z</dcterms:created>
  <dcterms:modified xsi:type="dcterms:W3CDTF">2024-07-06T06:47:25Z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