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860659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06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0637968"/>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06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күндіз жаңбыр, найзағай. Солтүстік-шығыстан жел соғады, күші </a:t>
            </a:r>
            <a:r>
              <a:rPr lang="kk-KZ" sz="1000" kern="1400" dirty="0">
                <a:solidFill>
                  <a:srgbClr val="000000"/>
                </a:solidFill>
                <a:latin typeface="Times New Roman" panose="02020603050405020304" pitchFamily="18" charset="0"/>
                <a:ea typeface="Times New Roman" panose="02020603050405020304" pitchFamily="18" charset="0"/>
              </a:rPr>
              <a:t>9-14</a:t>
            </a:r>
            <a:r>
              <a:rPr lang="kk-KZ" sz="1100" kern="1400" dirty="0">
                <a:solidFill>
                  <a:srgbClr val="000000"/>
                </a:solidFill>
                <a:latin typeface="Times New Roman" panose="02020603050405020304" pitchFamily="18" charset="0"/>
                <a:ea typeface="Times New Roman" panose="02020603050405020304" pitchFamily="18" charset="0"/>
              </a:rPr>
              <a:t> м/с. Ауа температурасы түнде 14-16, күндіз  23-25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кей уақытта </a:t>
            </a:r>
            <a:r>
              <a:rPr lang="kk-KZ" sz="1100" dirty="0">
                <a:latin typeface="Times New Roman" panose="02020603050405020304" pitchFamily="18" charset="0"/>
                <a:cs typeface="Times New Roman" panose="02020603050405020304" pitchFamily="18" charset="0"/>
              </a:rPr>
              <a:t>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14-16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07 </a:t>
            </a:r>
            <a:r>
              <a:rPr lang="ru-RU" sz="1100" dirty="0">
                <a:solidFill>
                  <a:prstClr val="black"/>
                </a:solidFill>
                <a:latin typeface="Times New Roman" panose="02020603050405020304" pitchFamily="18" charset="0"/>
                <a:cs typeface="Times New Roman" panose="02020603050405020304" pitchFamily="18" charset="0"/>
              </a:rPr>
              <a:t>шілдеде, </a:t>
            </a:r>
            <a:r>
              <a:rPr lang="ru-RU" sz="1100">
                <a:solidFill>
                  <a:prstClr val="black"/>
                </a:solidFill>
                <a:latin typeface="Times New Roman" panose="02020603050405020304" pitchFamily="18" charset="0"/>
                <a:cs typeface="Times New Roman" panose="02020603050405020304" pitchFamily="18" charset="0"/>
              </a:rPr>
              <a:t>түнде 08 </a:t>
            </a:r>
            <a:r>
              <a:rPr lang="ru-RU" sz="1100" dirty="0">
                <a:solidFill>
                  <a:prstClr val="black"/>
                </a:solidFill>
                <a:latin typeface="Times New Roman" panose="02020603050405020304" pitchFamily="18" charset="0"/>
                <a:cs typeface="Times New Roman" panose="02020603050405020304" pitchFamily="18" charset="0"/>
              </a:rPr>
              <a:t>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30038</TotalTime>
  <Words>617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5178</cp:revision>
  <cp:lastPrinted>2023-01-16T10:13:34Z</cp:lastPrinted>
  <dcterms:created xsi:type="dcterms:W3CDTF">2018-03-27T06:03:00Z</dcterms:created>
  <dcterms:modified xsi:type="dcterms:W3CDTF">2024-07-06T06:46:14Z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