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05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06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993888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06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күндіз </a:t>
            </a:r>
            <a:r>
              <a:rPr lang="kk-KZ" sz="1200" dirty="0" smtClean="0">
                <a:latin typeface="Times New Roman" pitchFamily="18" charset="0"/>
                <a:cs typeface="Times New Roman" pitchFamily="18" charset="0"/>
              </a:rPr>
              <a:t>найзағай, </a:t>
            </a:r>
            <a:r>
              <a:rPr lang="kk-KZ" sz="1200" dirty="0">
                <a:latin typeface="Times New Roman" pitchFamily="18" charset="0"/>
                <a:cs typeface="Times New Roman" pitchFamily="18" charset="0"/>
              </a:rPr>
              <a:t>бұршақ, дауыл. Солтүстік-батыстан, жел соғады, күші </a:t>
            </a:r>
            <a:r>
              <a:rPr lang="kk-KZ" sz="1200">
                <a:latin typeface="Times New Roman" pitchFamily="18" charset="0"/>
                <a:cs typeface="Times New Roman" pitchFamily="18" charset="0"/>
              </a:rPr>
              <a:t>9-14</a:t>
            </a:r>
            <a:r>
              <a:rPr lang="kk-KZ" sz="1200" smtClean="0">
                <a:latin typeface="Times New Roman" pitchFamily="18" charset="0"/>
                <a:cs typeface="Times New Roman" pitchFamily="18" charset="0"/>
              </a:rPr>
              <a:t>, күндіз </a:t>
            </a:r>
            <a:r>
              <a:rPr lang="kk-KZ" sz="1200" dirty="0">
                <a:latin typeface="Times New Roman" pitchFamily="18" charset="0"/>
                <a:cs typeface="Times New Roman" pitchFamily="18" charset="0"/>
              </a:rPr>
              <a:t>екпіні </a:t>
            </a:r>
            <a:r>
              <a:rPr lang="kk-KZ" sz="1200">
                <a:latin typeface="Times New Roman" pitchFamily="18" charset="0"/>
                <a:cs typeface="Times New Roman" pitchFamily="18" charset="0"/>
              </a:rPr>
              <a:t>15-20 </a:t>
            </a:r>
            <a:r>
              <a:rPr lang="kk-KZ" sz="120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16-18, 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a:t>
            </a:r>
          </a:p>
          <a:p>
            <a:pPr algn="ctr"/>
            <a:r>
              <a:rPr lang="kk-KZ" sz="1200" b="1" dirty="0">
                <a:latin typeface="Times New Roman" pitchFamily="18" charset="0"/>
                <a:cs typeface="Times New Roman" pitchFamily="18" charset="0"/>
              </a:rPr>
              <a:t>08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08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Солтүстік-шығыстан жел соғады, күші 9-14, екпіні 15-20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15-17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 шілдеге</a:t>
            </a:r>
            <a:r>
              <a:rPr lang="kk-KZ" sz="1100" dirty="0">
                <a:solidFill>
                  <a:srgbClr val="000000"/>
                </a:solidFill>
                <a:latin typeface="Times New Roman" pitchFamily="18" charset="0"/>
                <a:cs typeface="Times New Roman" pitchFamily="18" charset="0"/>
              </a:rPr>
              <a:t>, 08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15248</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4912</cp:revision>
  <cp:lastPrinted>2021-07-01T03:56:27Z</cp:lastPrinted>
  <dcterms:created xsi:type="dcterms:W3CDTF">2018-03-27T06:03:00Z</dcterms:created>
  <dcterms:modified xsi:type="dcterms:W3CDTF">2024-07-06T08:23:47Z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