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50100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88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8235386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1713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0,343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0,0</a:t>
                      </a:r>
                      <a:r>
                        <a:rPr lang="ru-RU" sz="10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06 </a:t>
            </a:r>
            <a:r>
              <a:rPr lang="ru-RU" altLang="ru-RU" sz="1200" b="1" dirty="0">
                <a:latin typeface="Times New Roman" panose="02020603050405020304" pitchFamily="18" charset="0"/>
                <a:cs typeface="Times New Roman" panose="02020603050405020304" pitchFamily="18" charset="0"/>
              </a:rPr>
              <a:t>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күндіз өткінші жаңбыр, 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солтүстік-шығыстан 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9-14, күндіз екпіні 18 </a:t>
            </a:r>
            <a:r>
              <a:rPr lang="kk-KZ" sz="1100" dirty="0">
                <a:latin typeface="Times New Roman" panose="02020603050405020304" pitchFamily="18" charset="0"/>
                <a:cs typeface="Times New Roman" panose="02020603050405020304" pitchFamily="18" charset="0"/>
              </a:rPr>
              <a:t>м/с. Ауа температурасы түнде </a:t>
            </a:r>
            <a:r>
              <a:rPr lang="kk-KZ" sz="1100" dirty="0" smtClean="0">
                <a:latin typeface="Times New Roman" panose="02020603050405020304" pitchFamily="18" charset="0"/>
                <a:cs typeface="Times New Roman" panose="02020603050405020304" pitchFamily="18" charset="0"/>
              </a:rPr>
              <a:t>20-22,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34-36 </a:t>
            </a:r>
            <a:r>
              <a:rPr lang="kk-KZ" sz="1100" dirty="0">
                <a:latin typeface="Times New Roman" panose="02020603050405020304" pitchFamily="18" charset="0"/>
                <a:cs typeface="Times New Roman" panose="02020603050405020304" pitchFamily="18" charset="0"/>
              </a:rPr>
              <a:t>градус </a:t>
            </a:r>
            <a:r>
              <a:rPr lang="kk-KZ" sz="1100" dirty="0" smtClean="0">
                <a:latin typeface="Times New Roman" panose="02020603050405020304" pitchFamily="18" charset="0"/>
                <a:cs typeface="Times New Roman" panose="02020603050405020304" pitchFamily="18" charset="0"/>
              </a:rPr>
              <a:t>қатты ыстық.</a:t>
            </a:r>
            <a:endParaRPr lang="kk-KZ" sz="1100" dirty="0">
              <a:latin typeface="Times New Roman" panose="02020603050405020304" pitchFamily="18" charset="0"/>
              <a:cs typeface="Times New Roman" panose="02020603050405020304" pitchFamily="18" charset="0"/>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08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a:t>
            </a:r>
            <a:r>
              <a:rPr lang="kk-KZ" sz="1100" dirty="0">
                <a:latin typeface="Times New Roman" panose="02020603050405020304" pitchFamily="18" charset="0"/>
                <a:cs typeface="Times New Roman" panose="02020603050405020304" pitchFamily="18" charset="0"/>
              </a:rPr>
              <a:t>соғады, </a:t>
            </a:r>
            <a:r>
              <a:rPr lang="kk-KZ" sz="1100" dirty="0" smtClean="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26227</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5103</cp:revision>
  <cp:lastPrinted>2021-07-01T03:56:27Z</cp:lastPrinted>
  <dcterms:created xsi:type="dcterms:W3CDTF">2018-03-27T06:03:00Z</dcterms:created>
  <dcterms:modified xsi:type="dcterms:W3CDTF">2024-07-06T06:20:59Z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