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5473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тепла.</a:t>
            </a:r>
          </a:p>
          <a:p>
            <a:pPr algn="just"/>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6940705"/>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19213</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3824</cp:revision>
  <cp:lastPrinted>2021-07-01T03:56:27Z</cp:lastPrinted>
  <dcterms:created xsi:type="dcterms:W3CDTF">2018-03-27T06:03:00Z</dcterms:created>
  <dcterms:modified xsi:type="dcterms:W3CDTF">2024-07-06T08:56:27Z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