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196804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2358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472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25-27 жылы</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қатты ыстық 38-40 градус.</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526-28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2509"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28603</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3435</cp:revision>
  <cp:lastPrinted>2021-07-01T07:38:07Z</cp:lastPrinted>
  <dcterms:created xsi:type="dcterms:W3CDTF">2018-03-27T06:03:00Z</dcterms:created>
  <dcterms:modified xsi:type="dcterms:W3CDTF">2024-07-06T06:51:51Z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