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183993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№188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07 шілдеге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күндіз жаңбыр, найзағай. Солтүстіктен, </a:t>
            </a:r>
            <a:r>
              <a:rPr lang="kk-KZ" altLang="ru-RU" sz="1200" dirty="0" smtClean="0">
                <a:latin typeface="Times New Roman" panose="02020603050405020304" pitchFamily="18" charset="0"/>
                <a:cs typeface="Times New Roman" panose="02020603050405020304" pitchFamily="18" charset="0"/>
              </a:rPr>
              <a:t>солтүстік-шығыстан </a:t>
            </a:r>
            <a:r>
              <a:rPr lang="kk-KZ" altLang="ru-RU" sz="1200" dirty="0" smtClean="0">
                <a:latin typeface="Times New Roman" panose="02020603050405020304" pitchFamily="18" charset="0"/>
                <a:cs typeface="Times New Roman" panose="02020603050405020304" pitchFamily="18" charset="0"/>
              </a:rPr>
              <a:t>жел соғады, күші 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26-28 </a:t>
            </a:r>
            <a:r>
              <a:rPr lang="kk-KZ" altLang="ru-RU" sz="1200" dirty="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жылы. </a:t>
            </a:r>
            <a:endParaRPr lang="kk-KZ" altLang="ru-RU" sz="1200" dirty="0">
              <a:latin typeface="Times New Roman" panose="02020603050405020304" pitchFamily="18" charset="0"/>
              <a:cs typeface="Times New Roman" panose="02020603050405020304" pitchFamily="18" charset="0"/>
            </a:endParaRP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a:latin typeface="Times New Roman" panose="02020603050405020304" pitchFamily="18" charset="0"/>
                <a:cs typeface="Times New Roman" panose="02020603050405020304" pitchFamily="18" charset="0"/>
              </a:rPr>
              <a:t>жауын-шашынсыз</a:t>
            </a:r>
            <a:r>
              <a:rPr lang="kk-KZ" sz="1200" dirty="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Солтүстік-шығыстан жел соғады, </a:t>
            </a:r>
            <a:r>
              <a:rPr lang="kk-KZ" altLang="ru-RU" sz="1200" dirty="0" smtClean="0">
                <a:latin typeface="Times New Roman" panose="02020603050405020304" pitchFamily="18" charset="0"/>
                <a:cs typeface="Times New Roman" panose="02020603050405020304" pitchFamily="18" charset="0"/>
              </a:rPr>
              <a:t>күші  9-14 </a:t>
            </a:r>
            <a:r>
              <a:rPr lang="kk-KZ" altLang="ru-RU" sz="1200" dirty="0" smtClean="0">
                <a:latin typeface="Times New Roman" pitchFamily="18" charset="0"/>
                <a:cs typeface="Times New Roman" pitchFamily="18" charset="0"/>
                <a:sym typeface="+mn-ea"/>
              </a:rPr>
              <a:t>м/с</a:t>
            </a:r>
            <a:r>
              <a:rPr lang="kk-KZ" altLang="ru-RU" sz="1200" dirty="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 түнде 16-18 </a:t>
            </a:r>
            <a:r>
              <a:rPr lang="kk-KZ" sz="1200" dirty="0">
                <a:latin typeface="Times New Roman" pitchFamily="18" charset="0"/>
                <a:cs typeface="Times New Roman" pitchFamily="18" charset="0"/>
                <a:sym typeface="+mn-ea"/>
              </a:rPr>
              <a:t>градус 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74383863"/>
              </p:ext>
            </p:extLst>
          </p:nvPr>
        </p:nvGraphicFramePr>
        <p:xfrm>
          <a:off x="5027448" y="4149080"/>
          <a:ext cx="4667576" cy="1651248"/>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204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19806</TotalTime>
  <Words>506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3770</cp:revision>
  <cp:lastPrinted>2021-07-01T07:38:07Z</cp:lastPrinted>
  <dcterms:created xsi:type="dcterms:W3CDTF">2018-03-27T06:03:00Z</dcterms:created>
  <dcterms:modified xsi:type="dcterms:W3CDTF">2024-07-06T09:15:31Z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