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5" d="100"/>
          <a:sy n="7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9842808"/>
              </p:ext>
            </p:extLst>
          </p:nvPr>
        </p:nvGraphicFramePr>
        <p:xfrm>
          <a:off x="307975" y="297787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44912" y="160994"/>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07 шілдеге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06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18-20,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08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07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08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smtClean="0">
                <a:latin typeface="Times New Roman" panose="02020603050405020304" pitchFamily="18" charset="0"/>
                <a:cs typeface="Times New Roman" panose="02020603050405020304" pitchFamily="18" charset="0"/>
              </a:rPr>
              <a:t> 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30204" y="2472890"/>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0308394"/>
              </p:ext>
            </p:extLst>
          </p:nvPr>
        </p:nvGraphicFramePr>
        <p:xfrm>
          <a:off x="4866391" y="4190775"/>
          <a:ext cx="4781606" cy="111043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79472">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chemeClr val="tx1"/>
                          </a:solidFill>
                          <a:effectLst/>
                          <a:latin typeface="Times New Roman" panose="02020603050405020304" pitchFamily="18" charset="0"/>
                          <a:cs typeface="Times New Roman" panose="02020603050405020304" pitchFamily="18" charset="0"/>
                        </a:rPr>
                        <a:t>719</a:t>
                      </a:r>
                      <a:endParaRPr lang="ru-RU" sz="9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anose="02020603050405020304" pitchFamily="18" charset="0"/>
                          <a:cs typeface="Times New Roman" panose="02020603050405020304" pitchFamily="18" charset="0"/>
                        </a:rPr>
                        <a:t>0,144</a:t>
                      </a:r>
                      <a:endParaRPr lang="ru-RU" sz="9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20086</TotalTime>
  <Words>558</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3813</cp:revision>
  <cp:lastPrinted>2021-07-01T07:38:07Z</cp:lastPrinted>
  <dcterms:created xsi:type="dcterms:W3CDTF">2018-03-27T06:03:00Z</dcterms:created>
  <dcterms:modified xsi:type="dcterms:W3CDTF">2024-07-06T09:05:31Z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