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8717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и днем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>
                <a:solidFill>
                  <a:schemeClr val="tx1"/>
                </a:solidFill>
              </a:rPr>
              <a:t>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29-31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июля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кратковременный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южный 3-8 м/с</a:t>
            </a:r>
            <a:r>
              <a:rPr lang="ru-RU" sz="1100" dirty="0" smtClean="0">
                <a:solidFill>
                  <a:schemeClr val="tx1"/>
                </a:solidFill>
              </a:rPr>
              <a:t>. 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</a:rPr>
              <a:t>07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июля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421553"/>
              </p:ext>
            </p:extLst>
          </p:nvPr>
        </p:nvGraphicFramePr>
        <p:xfrm>
          <a:off x="4954588" y="4116388"/>
          <a:ext cx="4816475" cy="20462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1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20805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4777</cp:revision>
  <cp:lastPrinted>2021-07-01T09:11:30Z</cp:lastPrinted>
  <dcterms:created xsi:type="dcterms:W3CDTF">2018-03-27T06:03:00Z</dcterms:created>
  <dcterms:modified xsi:type="dcterms:W3CDTF">2024-07-06T06:53:23Z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