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10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093330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утром и днем 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6383" y="222612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1982" y="31288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77816"/>
              </p:ext>
            </p:extLst>
          </p:nvPr>
        </p:nvGraphicFramePr>
        <p:xfrm>
          <a:off x="5010029" y="3840873"/>
          <a:ext cx="4684569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23878</TotalTime>
  <Words>686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3957</cp:revision>
  <cp:lastPrinted>2021-10-18T15:52:53Z</cp:lastPrinted>
  <dcterms:created xsi:type="dcterms:W3CDTF">2018-03-27T06:03:00Z</dcterms:created>
  <dcterms:modified xsi:type="dcterms:W3CDTF">2024-07-06T06:50:25Z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